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B40AAE-5BED-C248-851B-C08839DDC1B7}" v="1" dt="2026-02-26T18:41:44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86384"/>
  </p:normalViewPr>
  <p:slideViewPr>
    <p:cSldViewPr snapToGrid="0" snapToObjects="1">
      <p:cViewPr varScale="1">
        <p:scale>
          <a:sx n="101" d="100"/>
          <a:sy n="101" d="100"/>
        </p:scale>
        <p:origin x="97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3F3D3A-C356-4F34-B041-EA102B90099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6294446-977D-418F-A1A3-7F5BCF01DCA3}">
      <dgm:prSet/>
      <dgm:spPr/>
      <dgm:t>
        <a:bodyPr/>
        <a:lstStyle/>
        <a:p>
          <a:r>
            <a:rPr lang="en-US"/>
            <a:t>• Identity Pie Chart – Customization (Checkpoint 1.1)</a:t>
          </a:r>
        </a:p>
      </dgm:t>
    </dgm:pt>
    <dgm:pt modelId="{BAC363F2-58B0-4B85-90DC-E29702D2177F}" type="parTrans" cxnId="{574CA5F5-8EEF-4EFA-9C17-38975D580965}">
      <dgm:prSet/>
      <dgm:spPr/>
      <dgm:t>
        <a:bodyPr/>
        <a:lstStyle/>
        <a:p>
          <a:endParaRPr lang="en-US"/>
        </a:p>
      </dgm:t>
    </dgm:pt>
    <dgm:pt modelId="{66307371-D652-4140-8DE1-6862DA12DCA8}" type="sibTrans" cxnId="{574CA5F5-8EEF-4EFA-9C17-38975D580965}">
      <dgm:prSet/>
      <dgm:spPr/>
      <dgm:t>
        <a:bodyPr/>
        <a:lstStyle/>
        <a:p>
          <a:endParaRPr lang="en-US"/>
        </a:p>
      </dgm:t>
    </dgm:pt>
    <dgm:pt modelId="{49D53DFF-C333-447D-8853-7834733BBFF3}">
      <dgm:prSet/>
      <dgm:spPr/>
      <dgm:t>
        <a:bodyPr/>
        <a:lstStyle/>
        <a:p>
          <a:r>
            <a:rPr lang="en-US"/>
            <a:t>• TED Talk + Anchor Text – Alternatives for auditory/visual (Checkpoint 1.2)</a:t>
          </a:r>
        </a:p>
      </dgm:t>
    </dgm:pt>
    <dgm:pt modelId="{F4B80A1A-064E-4E08-870F-3DDB607FE1C4}" type="parTrans" cxnId="{AC070FFC-A515-4EB5-A56A-D38CE17ED76D}">
      <dgm:prSet/>
      <dgm:spPr/>
      <dgm:t>
        <a:bodyPr/>
        <a:lstStyle/>
        <a:p>
          <a:endParaRPr lang="en-US"/>
        </a:p>
      </dgm:t>
    </dgm:pt>
    <dgm:pt modelId="{854F5882-9082-4120-963E-F0343A48E4D2}" type="sibTrans" cxnId="{AC070FFC-A515-4EB5-A56A-D38CE17ED76D}">
      <dgm:prSet/>
      <dgm:spPr/>
      <dgm:t>
        <a:bodyPr/>
        <a:lstStyle/>
        <a:p>
          <a:endParaRPr lang="en-US"/>
        </a:p>
      </dgm:t>
    </dgm:pt>
    <dgm:pt modelId="{B11F0DC5-F967-4E8C-A60F-AB81726D4D99}">
      <dgm:prSet/>
      <dgm:spPr/>
      <dgm:t>
        <a:bodyPr/>
        <a:lstStyle/>
        <a:p>
          <a:r>
            <a:rPr lang="en-US"/>
            <a:t>• Classification Spectrum – Physical + Verbal/Written pathways</a:t>
          </a:r>
        </a:p>
      </dgm:t>
    </dgm:pt>
    <dgm:pt modelId="{5CE48E3A-8321-4B3B-8C39-CD880CD89981}" type="parTrans" cxnId="{8CCF11B7-8819-4FB2-9E5D-70F003F36C95}">
      <dgm:prSet/>
      <dgm:spPr/>
      <dgm:t>
        <a:bodyPr/>
        <a:lstStyle/>
        <a:p>
          <a:endParaRPr lang="en-US"/>
        </a:p>
      </dgm:t>
    </dgm:pt>
    <dgm:pt modelId="{FE260CD7-4C55-40FE-87F6-BB9ECFC45996}" type="sibTrans" cxnId="{8CCF11B7-8819-4FB2-9E5D-70F003F36C95}">
      <dgm:prSet/>
      <dgm:spPr/>
      <dgm:t>
        <a:bodyPr/>
        <a:lstStyle/>
        <a:p>
          <a:endParaRPr lang="en-US"/>
        </a:p>
      </dgm:t>
    </dgm:pt>
    <dgm:pt modelId="{D04FFFBB-1C74-4C4F-B10C-94DB2439AD3C}" type="pres">
      <dgm:prSet presAssocID="{243F3D3A-C356-4F34-B041-EA102B900997}" presName="root" presStyleCnt="0">
        <dgm:presLayoutVars>
          <dgm:dir/>
          <dgm:resizeHandles val="exact"/>
        </dgm:presLayoutVars>
      </dgm:prSet>
      <dgm:spPr/>
    </dgm:pt>
    <dgm:pt modelId="{4E173B4D-B61D-4534-8EDF-3C5DE7B45F6E}" type="pres">
      <dgm:prSet presAssocID="{06294446-977D-418F-A1A3-7F5BCF01DCA3}" presName="compNode" presStyleCnt="0"/>
      <dgm:spPr/>
    </dgm:pt>
    <dgm:pt modelId="{7B44FC5D-5A1F-4743-8380-37B72AF5EBA0}" type="pres">
      <dgm:prSet presAssocID="{06294446-977D-418F-A1A3-7F5BCF01DCA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013DD8DB-5744-4CB6-9BD2-5133C1B11449}" type="pres">
      <dgm:prSet presAssocID="{06294446-977D-418F-A1A3-7F5BCF01DCA3}" presName="spaceRect" presStyleCnt="0"/>
      <dgm:spPr/>
    </dgm:pt>
    <dgm:pt modelId="{920494CF-39D3-4711-955E-4F209479A03B}" type="pres">
      <dgm:prSet presAssocID="{06294446-977D-418F-A1A3-7F5BCF01DCA3}" presName="textRect" presStyleLbl="revTx" presStyleIdx="0" presStyleCnt="3">
        <dgm:presLayoutVars>
          <dgm:chMax val="1"/>
          <dgm:chPref val="1"/>
        </dgm:presLayoutVars>
      </dgm:prSet>
      <dgm:spPr/>
    </dgm:pt>
    <dgm:pt modelId="{10DFBDBB-F953-49B7-81B4-788FA71D22AE}" type="pres">
      <dgm:prSet presAssocID="{66307371-D652-4140-8DE1-6862DA12DCA8}" presName="sibTrans" presStyleCnt="0"/>
      <dgm:spPr/>
    </dgm:pt>
    <dgm:pt modelId="{CFE24472-2873-4F2C-BFDC-C2C69B53FD59}" type="pres">
      <dgm:prSet presAssocID="{49D53DFF-C333-447D-8853-7834733BBFF3}" presName="compNode" presStyleCnt="0"/>
      <dgm:spPr/>
    </dgm:pt>
    <dgm:pt modelId="{99B08C8A-97CF-4387-B39A-FD2988952E3E}" type="pres">
      <dgm:prSet presAssocID="{49D53DFF-C333-447D-8853-7834733BBFF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chor"/>
        </a:ext>
      </dgm:extLst>
    </dgm:pt>
    <dgm:pt modelId="{D422A44E-06BC-4366-A81F-C71406FBB3C0}" type="pres">
      <dgm:prSet presAssocID="{49D53DFF-C333-447D-8853-7834733BBFF3}" presName="spaceRect" presStyleCnt="0"/>
      <dgm:spPr/>
    </dgm:pt>
    <dgm:pt modelId="{163B73E1-2850-4D5A-8B91-5B127BA4A637}" type="pres">
      <dgm:prSet presAssocID="{49D53DFF-C333-447D-8853-7834733BBFF3}" presName="textRect" presStyleLbl="revTx" presStyleIdx="1" presStyleCnt="3">
        <dgm:presLayoutVars>
          <dgm:chMax val="1"/>
          <dgm:chPref val="1"/>
        </dgm:presLayoutVars>
      </dgm:prSet>
      <dgm:spPr/>
    </dgm:pt>
    <dgm:pt modelId="{0A918BBE-2DAD-4BFC-906B-6557296820CE}" type="pres">
      <dgm:prSet presAssocID="{854F5882-9082-4120-963E-F0343A48E4D2}" presName="sibTrans" presStyleCnt="0"/>
      <dgm:spPr/>
    </dgm:pt>
    <dgm:pt modelId="{37C296F6-1F8E-40AA-86B5-4E90CB79B18D}" type="pres">
      <dgm:prSet presAssocID="{B11F0DC5-F967-4E8C-A60F-AB81726D4D99}" presName="compNode" presStyleCnt="0"/>
      <dgm:spPr/>
    </dgm:pt>
    <dgm:pt modelId="{A54FF458-AF52-45C9-86BC-6610BB29AAC5}" type="pres">
      <dgm:prSet presAssocID="{B11F0DC5-F967-4E8C-A60F-AB81726D4D9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458978B9-D2EB-45F1-87D6-9761BAC289D8}" type="pres">
      <dgm:prSet presAssocID="{B11F0DC5-F967-4E8C-A60F-AB81726D4D99}" presName="spaceRect" presStyleCnt="0"/>
      <dgm:spPr/>
    </dgm:pt>
    <dgm:pt modelId="{3002C7F3-F50C-40B1-8DDE-EB00A3CE385C}" type="pres">
      <dgm:prSet presAssocID="{B11F0DC5-F967-4E8C-A60F-AB81726D4D9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BC88C56-8D64-4D83-B560-C660F3E3981A}" type="presOf" srcId="{B11F0DC5-F967-4E8C-A60F-AB81726D4D99}" destId="{3002C7F3-F50C-40B1-8DDE-EB00A3CE385C}" srcOrd="0" destOrd="0" presId="urn:microsoft.com/office/officeart/2018/2/layout/IconLabelList"/>
    <dgm:cxn modelId="{17FC085A-6164-432E-B59B-575978CF4281}" type="presOf" srcId="{243F3D3A-C356-4F34-B041-EA102B900997}" destId="{D04FFFBB-1C74-4C4F-B10C-94DB2439AD3C}" srcOrd="0" destOrd="0" presId="urn:microsoft.com/office/officeart/2018/2/layout/IconLabelList"/>
    <dgm:cxn modelId="{B9549580-391D-450D-B57E-4A64C7624602}" type="presOf" srcId="{49D53DFF-C333-447D-8853-7834733BBFF3}" destId="{163B73E1-2850-4D5A-8B91-5B127BA4A637}" srcOrd="0" destOrd="0" presId="urn:microsoft.com/office/officeart/2018/2/layout/IconLabelList"/>
    <dgm:cxn modelId="{8CCF11B7-8819-4FB2-9E5D-70F003F36C95}" srcId="{243F3D3A-C356-4F34-B041-EA102B900997}" destId="{B11F0DC5-F967-4E8C-A60F-AB81726D4D99}" srcOrd="2" destOrd="0" parTransId="{5CE48E3A-8321-4B3B-8C39-CD880CD89981}" sibTransId="{FE260CD7-4C55-40FE-87F6-BB9ECFC45996}"/>
    <dgm:cxn modelId="{E37A7EDB-8C51-4B3B-9582-3866CC37C038}" type="presOf" srcId="{06294446-977D-418F-A1A3-7F5BCF01DCA3}" destId="{920494CF-39D3-4711-955E-4F209479A03B}" srcOrd="0" destOrd="0" presId="urn:microsoft.com/office/officeart/2018/2/layout/IconLabelList"/>
    <dgm:cxn modelId="{574CA5F5-8EEF-4EFA-9C17-38975D580965}" srcId="{243F3D3A-C356-4F34-B041-EA102B900997}" destId="{06294446-977D-418F-A1A3-7F5BCF01DCA3}" srcOrd="0" destOrd="0" parTransId="{BAC363F2-58B0-4B85-90DC-E29702D2177F}" sibTransId="{66307371-D652-4140-8DE1-6862DA12DCA8}"/>
    <dgm:cxn modelId="{AC070FFC-A515-4EB5-A56A-D38CE17ED76D}" srcId="{243F3D3A-C356-4F34-B041-EA102B900997}" destId="{49D53DFF-C333-447D-8853-7834733BBFF3}" srcOrd="1" destOrd="0" parTransId="{F4B80A1A-064E-4E08-870F-3DDB607FE1C4}" sibTransId="{854F5882-9082-4120-963E-F0343A48E4D2}"/>
    <dgm:cxn modelId="{2DFC0776-260D-42BD-91A4-90FA18EE73EA}" type="presParOf" srcId="{D04FFFBB-1C74-4C4F-B10C-94DB2439AD3C}" destId="{4E173B4D-B61D-4534-8EDF-3C5DE7B45F6E}" srcOrd="0" destOrd="0" presId="urn:microsoft.com/office/officeart/2018/2/layout/IconLabelList"/>
    <dgm:cxn modelId="{0A13CB9C-8F00-46B1-8A37-39753457ECB7}" type="presParOf" srcId="{4E173B4D-B61D-4534-8EDF-3C5DE7B45F6E}" destId="{7B44FC5D-5A1F-4743-8380-37B72AF5EBA0}" srcOrd="0" destOrd="0" presId="urn:microsoft.com/office/officeart/2018/2/layout/IconLabelList"/>
    <dgm:cxn modelId="{337D305D-F5A6-4E91-8DF1-9AB3D621F5CD}" type="presParOf" srcId="{4E173B4D-B61D-4534-8EDF-3C5DE7B45F6E}" destId="{013DD8DB-5744-4CB6-9BD2-5133C1B11449}" srcOrd="1" destOrd="0" presId="urn:microsoft.com/office/officeart/2018/2/layout/IconLabelList"/>
    <dgm:cxn modelId="{7F1776E0-971B-4C63-970C-E7C53C5CCD74}" type="presParOf" srcId="{4E173B4D-B61D-4534-8EDF-3C5DE7B45F6E}" destId="{920494CF-39D3-4711-955E-4F209479A03B}" srcOrd="2" destOrd="0" presId="urn:microsoft.com/office/officeart/2018/2/layout/IconLabelList"/>
    <dgm:cxn modelId="{34CC064A-979F-4959-8513-D86D939B995A}" type="presParOf" srcId="{D04FFFBB-1C74-4C4F-B10C-94DB2439AD3C}" destId="{10DFBDBB-F953-49B7-81B4-788FA71D22AE}" srcOrd="1" destOrd="0" presId="urn:microsoft.com/office/officeart/2018/2/layout/IconLabelList"/>
    <dgm:cxn modelId="{8D68CDF1-24A1-4AF0-8DBD-13E6B34124F6}" type="presParOf" srcId="{D04FFFBB-1C74-4C4F-B10C-94DB2439AD3C}" destId="{CFE24472-2873-4F2C-BFDC-C2C69B53FD59}" srcOrd="2" destOrd="0" presId="urn:microsoft.com/office/officeart/2018/2/layout/IconLabelList"/>
    <dgm:cxn modelId="{A7D4FF0C-D539-4ED9-8C9E-7D8C15C6248C}" type="presParOf" srcId="{CFE24472-2873-4F2C-BFDC-C2C69B53FD59}" destId="{99B08C8A-97CF-4387-B39A-FD2988952E3E}" srcOrd="0" destOrd="0" presId="urn:microsoft.com/office/officeart/2018/2/layout/IconLabelList"/>
    <dgm:cxn modelId="{7CF24ABB-B906-421D-A73B-625C75888EB5}" type="presParOf" srcId="{CFE24472-2873-4F2C-BFDC-C2C69B53FD59}" destId="{D422A44E-06BC-4366-A81F-C71406FBB3C0}" srcOrd="1" destOrd="0" presId="urn:microsoft.com/office/officeart/2018/2/layout/IconLabelList"/>
    <dgm:cxn modelId="{E4E40A80-11C3-47DB-8318-3D7AABAAD4DC}" type="presParOf" srcId="{CFE24472-2873-4F2C-BFDC-C2C69B53FD59}" destId="{163B73E1-2850-4D5A-8B91-5B127BA4A637}" srcOrd="2" destOrd="0" presId="urn:microsoft.com/office/officeart/2018/2/layout/IconLabelList"/>
    <dgm:cxn modelId="{93499949-762E-49F4-B579-81FDDABE6691}" type="presParOf" srcId="{D04FFFBB-1C74-4C4F-B10C-94DB2439AD3C}" destId="{0A918BBE-2DAD-4BFC-906B-6557296820CE}" srcOrd="3" destOrd="0" presId="urn:microsoft.com/office/officeart/2018/2/layout/IconLabelList"/>
    <dgm:cxn modelId="{96094618-9B9F-4717-8F9D-6BACB1FB7C82}" type="presParOf" srcId="{D04FFFBB-1C74-4C4F-B10C-94DB2439AD3C}" destId="{37C296F6-1F8E-40AA-86B5-4E90CB79B18D}" srcOrd="4" destOrd="0" presId="urn:microsoft.com/office/officeart/2018/2/layout/IconLabelList"/>
    <dgm:cxn modelId="{153F9DB4-FE04-45F0-87A0-D607F1EE3221}" type="presParOf" srcId="{37C296F6-1F8E-40AA-86B5-4E90CB79B18D}" destId="{A54FF458-AF52-45C9-86BC-6610BB29AAC5}" srcOrd="0" destOrd="0" presId="urn:microsoft.com/office/officeart/2018/2/layout/IconLabelList"/>
    <dgm:cxn modelId="{75351B6C-871E-4FDA-A028-9B46E1F75A96}" type="presParOf" srcId="{37C296F6-1F8E-40AA-86B5-4E90CB79B18D}" destId="{458978B9-D2EB-45F1-87D6-9761BAC289D8}" srcOrd="1" destOrd="0" presId="urn:microsoft.com/office/officeart/2018/2/layout/IconLabelList"/>
    <dgm:cxn modelId="{75AAA954-788A-4BA8-9CA9-869D68185058}" type="presParOf" srcId="{37C296F6-1F8E-40AA-86B5-4E90CB79B18D}" destId="{3002C7F3-F50C-40B1-8DDE-EB00A3CE385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5F2FFC-043F-4093-8F08-370FC99334F8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093B9-8EB1-4D49-B343-22F1FBB5CE8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• Open-ended CFUs: writing, audio, drawing</a:t>
          </a:r>
        </a:p>
      </dgm:t>
    </dgm:pt>
    <dgm:pt modelId="{8503ED56-1B9D-49E4-B5DB-6BA6A3CF4B7F}" type="parTrans" cxnId="{AABBC851-693B-455B-A10F-D25112BF03D4}">
      <dgm:prSet/>
      <dgm:spPr/>
      <dgm:t>
        <a:bodyPr/>
        <a:lstStyle/>
        <a:p>
          <a:endParaRPr lang="en-US"/>
        </a:p>
      </dgm:t>
    </dgm:pt>
    <dgm:pt modelId="{8B656DBE-4516-4632-A14F-C9C3F91ED892}" type="sibTrans" cxnId="{AABBC851-693B-455B-A10F-D25112BF03D4}">
      <dgm:prSet/>
      <dgm:spPr/>
      <dgm:t>
        <a:bodyPr/>
        <a:lstStyle/>
        <a:p>
          <a:endParaRPr lang="en-US"/>
        </a:p>
      </dgm:t>
    </dgm:pt>
    <dgm:pt modelId="{BCDE9E85-CC36-4291-93D6-299CADF3B00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• Summative: infographic, awareness campaign, podcast</a:t>
          </a:r>
        </a:p>
      </dgm:t>
    </dgm:pt>
    <dgm:pt modelId="{36E233B8-21CB-40F8-B7DE-7347A8B6CBAE}" type="parTrans" cxnId="{4EEB9FBA-BA2E-4A0D-9336-7075F337C5D3}">
      <dgm:prSet/>
      <dgm:spPr/>
      <dgm:t>
        <a:bodyPr/>
        <a:lstStyle/>
        <a:p>
          <a:endParaRPr lang="en-US"/>
        </a:p>
      </dgm:t>
    </dgm:pt>
    <dgm:pt modelId="{02EB8599-351D-4CB1-8F91-14BDA450370F}" type="sibTrans" cxnId="{4EEB9FBA-BA2E-4A0D-9336-7075F337C5D3}">
      <dgm:prSet/>
      <dgm:spPr/>
      <dgm:t>
        <a:bodyPr/>
        <a:lstStyle/>
        <a:p>
          <a:endParaRPr lang="en-US"/>
        </a:p>
      </dgm:t>
    </dgm:pt>
    <dgm:pt modelId="{91D9A309-0B53-46D4-870C-C73057C894C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• Checkpoint 5.1 – Multiple media to show understanding</a:t>
          </a:r>
        </a:p>
      </dgm:t>
    </dgm:pt>
    <dgm:pt modelId="{4318C1C9-8FBD-4994-87B5-BC3202A0C35B}" type="parTrans" cxnId="{B88F1A12-B904-434C-A25B-174D75A1A668}">
      <dgm:prSet/>
      <dgm:spPr/>
      <dgm:t>
        <a:bodyPr/>
        <a:lstStyle/>
        <a:p>
          <a:endParaRPr lang="en-US"/>
        </a:p>
      </dgm:t>
    </dgm:pt>
    <dgm:pt modelId="{1CA334EE-3ECD-42B5-9086-3579D2F12291}" type="sibTrans" cxnId="{B88F1A12-B904-434C-A25B-174D75A1A668}">
      <dgm:prSet/>
      <dgm:spPr/>
      <dgm:t>
        <a:bodyPr/>
        <a:lstStyle/>
        <a:p>
          <a:endParaRPr lang="en-US"/>
        </a:p>
      </dgm:t>
    </dgm:pt>
    <dgm:pt modelId="{B3E5B6A8-2BA2-44D7-B1B9-99434DEE2CEF}" type="pres">
      <dgm:prSet presAssocID="{B05F2FFC-043F-4093-8F08-370FC99334F8}" presName="root" presStyleCnt="0">
        <dgm:presLayoutVars>
          <dgm:dir/>
          <dgm:resizeHandles val="exact"/>
        </dgm:presLayoutVars>
      </dgm:prSet>
      <dgm:spPr/>
    </dgm:pt>
    <dgm:pt modelId="{014ACF0B-F957-4A38-BDBC-B6E92B1532B4}" type="pres">
      <dgm:prSet presAssocID="{633093B9-8EB1-4D49-B343-22F1FBB5CE82}" presName="compNode" presStyleCnt="0"/>
      <dgm:spPr/>
    </dgm:pt>
    <dgm:pt modelId="{694D5A86-56D4-48CD-8137-87559D5C0897}" type="pres">
      <dgm:prSet presAssocID="{633093B9-8EB1-4D49-B343-22F1FBB5CE82}" presName="iconBgRect" presStyleLbl="bgShp" presStyleIdx="0" presStyleCnt="3"/>
      <dgm:spPr/>
    </dgm:pt>
    <dgm:pt modelId="{BACF81E6-80DB-43E3-A0AF-C106CC3B9D95}" type="pres">
      <dgm:prSet presAssocID="{633093B9-8EB1-4D49-B343-22F1FBB5CE8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31E5F5B9-D487-4543-9F50-A2F87BFEEBA1}" type="pres">
      <dgm:prSet presAssocID="{633093B9-8EB1-4D49-B343-22F1FBB5CE82}" presName="spaceRect" presStyleCnt="0"/>
      <dgm:spPr/>
    </dgm:pt>
    <dgm:pt modelId="{7437A4F2-3200-4274-9D90-30F0C98B4D3A}" type="pres">
      <dgm:prSet presAssocID="{633093B9-8EB1-4D49-B343-22F1FBB5CE82}" presName="textRect" presStyleLbl="revTx" presStyleIdx="0" presStyleCnt="3">
        <dgm:presLayoutVars>
          <dgm:chMax val="1"/>
          <dgm:chPref val="1"/>
        </dgm:presLayoutVars>
      </dgm:prSet>
      <dgm:spPr/>
    </dgm:pt>
    <dgm:pt modelId="{B3041DC2-74DD-49A9-9879-126BB6E7367A}" type="pres">
      <dgm:prSet presAssocID="{8B656DBE-4516-4632-A14F-C9C3F91ED892}" presName="sibTrans" presStyleCnt="0"/>
      <dgm:spPr/>
    </dgm:pt>
    <dgm:pt modelId="{C6406F4C-5397-462E-A125-05C255DDC592}" type="pres">
      <dgm:prSet presAssocID="{BCDE9E85-CC36-4291-93D6-299CADF3B007}" presName="compNode" presStyleCnt="0"/>
      <dgm:spPr/>
    </dgm:pt>
    <dgm:pt modelId="{E45349F3-DC48-4292-A185-5ACDD4A6ECDA}" type="pres">
      <dgm:prSet presAssocID="{BCDE9E85-CC36-4291-93D6-299CADF3B007}" presName="iconBgRect" presStyleLbl="bgShp" presStyleIdx="1" presStyleCnt="3"/>
      <dgm:spPr/>
    </dgm:pt>
    <dgm:pt modelId="{07B67C7B-E9EF-429C-9204-4F4423133057}" type="pres">
      <dgm:prSet presAssocID="{BCDE9E85-CC36-4291-93D6-299CADF3B00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F66DB50A-D6C8-43B4-B978-21AE93D31621}" type="pres">
      <dgm:prSet presAssocID="{BCDE9E85-CC36-4291-93D6-299CADF3B007}" presName="spaceRect" presStyleCnt="0"/>
      <dgm:spPr/>
    </dgm:pt>
    <dgm:pt modelId="{9765FAB5-B3F0-4B5F-88E7-C8FA7C88CDCF}" type="pres">
      <dgm:prSet presAssocID="{BCDE9E85-CC36-4291-93D6-299CADF3B007}" presName="textRect" presStyleLbl="revTx" presStyleIdx="1" presStyleCnt="3">
        <dgm:presLayoutVars>
          <dgm:chMax val="1"/>
          <dgm:chPref val="1"/>
        </dgm:presLayoutVars>
      </dgm:prSet>
      <dgm:spPr/>
    </dgm:pt>
    <dgm:pt modelId="{D6127F4A-830B-4908-A6AE-EF246DA548EC}" type="pres">
      <dgm:prSet presAssocID="{02EB8599-351D-4CB1-8F91-14BDA450370F}" presName="sibTrans" presStyleCnt="0"/>
      <dgm:spPr/>
    </dgm:pt>
    <dgm:pt modelId="{B74D6DAD-2493-4217-A7F3-F7215D2C55B9}" type="pres">
      <dgm:prSet presAssocID="{91D9A309-0B53-46D4-870C-C73057C894CE}" presName="compNode" presStyleCnt="0"/>
      <dgm:spPr/>
    </dgm:pt>
    <dgm:pt modelId="{A943E30F-7D7B-4F3A-B33D-C18E345C5FF3}" type="pres">
      <dgm:prSet presAssocID="{91D9A309-0B53-46D4-870C-C73057C894CE}" presName="iconBgRect" presStyleLbl="bgShp" presStyleIdx="2" presStyleCnt="3"/>
      <dgm:spPr/>
    </dgm:pt>
    <dgm:pt modelId="{52781AE6-D8FC-417E-9B19-D2F09D733E52}" type="pres">
      <dgm:prSet presAssocID="{91D9A309-0B53-46D4-870C-C73057C894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otprints"/>
        </a:ext>
      </dgm:extLst>
    </dgm:pt>
    <dgm:pt modelId="{4906015A-71C8-46A8-9E56-DF480F217123}" type="pres">
      <dgm:prSet presAssocID="{91D9A309-0B53-46D4-870C-C73057C894CE}" presName="spaceRect" presStyleCnt="0"/>
      <dgm:spPr/>
    </dgm:pt>
    <dgm:pt modelId="{319A1A7E-52C2-475B-A008-3BD82DBDF06E}" type="pres">
      <dgm:prSet presAssocID="{91D9A309-0B53-46D4-870C-C73057C894C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88F1A12-B904-434C-A25B-174D75A1A668}" srcId="{B05F2FFC-043F-4093-8F08-370FC99334F8}" destId="{91D9A309-0B53-46D4-870C-C73057C894CE}" srcOrd="2" destOrd="0" parTransId="{4318C1C9-8FBD-4994-87B5-BC3202A0C35B}" sibTransId="{1CA334EE-3ECD-42B5-9086-3579D2F12291}"/>
    <dgm:cxn modelId="{5884F116-4F84-4BEC-8E51-F3E8005B7AA6}" type="presOf" srcId="{91D9A309-0B53-46D4-870C-C73057C894CE}" destId="{319A1A7E-52C2-475B-A008-3BD82DBDF06E}" srcOrd="0" destOrd="0" presId="urn:microsoft.com/office/officeart/2018/5/layout/IconCircleLabelList"/>
    <dgm:cxn modelId="{AABBC851-693B-455B-A10F-D25112BF03D4}" srcId="{B05F2FFC-043F-4093-8F08-370FC99334F8}" destId="{633093B9-8EB1-4D49-B343-22F1FBB5CE82}" srcOrd="0" destOrd="0" parTransId="{8503ED56-1B9D-49E4-B5DB-6BA6A3CF4B7F}" sibTransId="{8B656DBE-4516-4632-A14F-C9C3F91ED892}"/>
    <dgm:cxn modelId="{59A3405C-41E9-4937-840E-5538AFC60DA6}" type="presOf" srcId="{B05F2FFC-043F-4093-8F08-370FC99334F8}" destId="{B3E5B6A8-2BA2-44D7-B1B9-99434DEE2CEF}" srcOrd="0" destOrd="0" presId="urn:microsoft.com/office/officeart/2018/5/layout/IconCircleLabelList"/>
    <dgm:cxn modelId="{FF0BF960-4504-4BEB-B63E-BCDAA92F37ED}" type="presOf" srcId="{BCDE9E85-CC36-4291-93D6-299CADF3B007}" destId="{9765FAB5-B3F0-4B5F-88E7-C8FA7C88CDCF}" srcOrd="0" destOrd="0" presId="urn:microsoft.com/office/officeart/2018/5/layout/IconCircleLabelList"/>
    <dgm:cxn modelId="{78A6AA8B-9A56-4C18-B211-B0F958A630BF}" type="presOf" srcId="{633093B9-8EB1-4D49-B343-22F1FBB5CE82}" destId="{7437A4F2-3200-4274-9D90-30F0C98B4D3A}" srcOrd="0" destOrd="0" presId="urn:microsoft.com/office/officeart/2018/5/layout/IconCircleLabelList"/>
    <dgm:cxn modelId="{4EEB9FBA-BA2E-4A0D-9336-7075F337C5D3}" srcId="{B05F2FFC-043F-4093-8F08-370FC99334F8}" destId="{BCDE9E85-CC36-4291-93D6-299CADF3B007}" srcOrd="1" destOrd="0" parTransId="{36E233B8-21CB-40F8-B7DE-7347A8B6CBAE}" sibTransId="{02EB8599-351D-4CB1-8F91-14BDA450370F}"/>
    <dgm:cxn modelId="{B88476A2-C6BE-4118-8ADE-5573AA13924B}" type="presParOf" srcId="{B3E5B6A8-2BA2-44D7-B1B9-99434DEE2CEF}" destId="{014ACF0B-F957-4A38-BDBC-B6E92B1532B4}" srcOrd="0" destOrd="0" presId="urn:microsoft.com/office/officeart/2018/5/layout/IconCircleLabelList"/>
    <dgm:cxn modelId="{69254936-477A-412E-B128-F4BB09952AAD}" type="presParOf" srcId="{014ACF0B-F957-4A38-BDBC-B6E92B1532B4}" destId="{694D5A86-56D4-48CD-8137-87559D5C0897}" srcOrd="0" destOrd="0" presId="urn:microsoft.com/office/officeart/2018/5/layout/IconCircleLabelList"/>
    <dgm:cxn modelId="{F429F46E-B41D-4886-A881-95AA599CADB7}" type="presParOf" srcId="{014ACF0B-F957-4A38-BDBC-B6E92B1532B4}" destId="{BACF81E6-80DB-43E3-A0AF-C106CC3B9D95}" srcOrd="1" destOrd="0" presId="urn:microsoft.com/office/officeart/2018/5/layout/IconCircleLabelList"/>
    <dgm:cxn modelId="{8C5309FC-6DA0-479B-A6F4-FBEE1E4135FF}" type="presParOf" srcId="{014ACF0B-F957-4A38-BDBC-B6E92B1532B4}" destId="{31E5F5B9-D487-4543-9F50-A2F87BFEEBA1}" srcOrd="2" destOrd="0" presId="urn:microsoft.com/office/officeart/2018/5/layout/IconCircleLabelList"/>
    <dgm:cxn modelId="{4A40D2ED-1B69-4324-B16E-C36BF176C82D}" type="presParOf" srcId="{014ACF0B-F957-4A38-BDBC-B6E92B1532B4}" destId="{7437A4F2-3200-4274-9D90-30F0C98B4D3A}" srcOrd="3" destOrd="0" presId="urn:microsoft.com/office/officeart/2018/5/layout/IconCircleLabelList"/>
    <dgm:cxn modelId="{F4BC4BE7-9A7D-4DE1-BF09-BEC3CBB85906}" type="presParOf" srcId="{B3E5B6A8-2BA2-44D7-B1B9-99434DEE2CEF}" destId="{B3041DC2-74DD-49A9-9879-126BB6E7367A}" srcOrd="1" destOrd="0" presId="urn:microsoft.com/office/officeart/2018/5/layout/IconCircleLabelList"/>
    <dgm:cxn modelId="{C4A18CC4-CD8C-496F-9615-CF1933F9DF2A}" type="presParOf" srcId="{B3E5B6A8-2BA2-44D7-B1B9-99434DEE2CEF}" destId="{C6406F4C-5397-462E-A125-05C255DDC592}" srcOrd="2" destOrd="0" presId="urn:microsoft.com/office/officeart/2018/5/layout/IconCircleLabelList"/>
    <dgm:cxn modelId="{DA42A2BC-E2C7-4DAA-92C7-6F77FA746427}" type="presParOf" srcId="{C6406F4C-5397-462E-A125-05C255DDC592}" destId="{E45349F3-DC48-4292-A185-5ACDD4A6ECDA}" srcOrd="0" destOrd="0" presId="urn:microsoft.com/office/officeart/2018/5/layout/IconCircleLabelList"/>
    <dgm:cxn modelId="{96A66E7E-222B-46E7-B3B1-BE44C770511C}" type="presParOf" srcId="{C6406F4C-5397-462E-A125-05C255DDC592}" destId="{07B67C7B-E9EF-429C-9204-4F4423133057}" srcOrd="1" destOrd="0" presId="urn:microsoft.com/office/officeart/2018/5/layout/IconCircleLabelList"/>
    <dgm:cxn modelId="{C2452F5A-F97C-4F83-8A32-213F2C3A5717}" type="presParOf" srcId="{C6406F4C-5397-462E-A125-05C255DDC592}" destId="{F66DB50A-D6C8-43B4-B978-21AE93D31621}" srcOrd="2" destOrd="0" presId="urn:microsoft.com/office/officeart/2018/5/layout/IconCircleLabelList"/>
    <dgm:cxn modelId="{3B42D0E7-C44D-48DB-9DE5-325217F8684A}" type="presParOf" srcId="{C6406F4C-5397-462E-A125-05C255DDC592}" destId="{9765FAB5-B3F0-4B5F-88E7-C8FA7C88CDCF}" srcOrd="3" destOrd="0" presId="urn:microsoft.com/office/officeart/2018/5/layout/IconCircleLabelList"/>
    <dgm:cxn modelId="{C2456F25-AD06-4B08-99A9-9E6853E8B280}" type="presParOf" srcId="{B3E5B6A8-2BA2-44D7-B1B9-99434DEE2CEF}" destId="{D6127F4A-830B-4908-A6AE-EF246DA548EC}" srcOrd="3" destOrd="0" presId="urn:microsoft.com/office/officeart/2018/5/layout/IconCircleLabelList"/>
    <dgm:cxn modelId="{BEA0C2D9-9E26-4599-A786-98F9415A0FAD}" type="presParOf" srcId="{B3E5B6A8-2BA2-44D7-B1B9-99434DEE2CEF}" destId="{B74D6DAD-2493-4217-A7F3-F7215D2C55B9}" srcOrd="4" destOrd="0" presId="urn:microsoft.com/office/officeart/2018/5/layout/IconCircleLabelList"/>
    <dgm:cxn modelId="{AB102B06-6A8B-495F-8158-C53D32D2862A}" type="presParOf" srcId="{B74D6DAD-2493-4217-A7F3-F7215D2C55B9}" destId="{A943E30F-7D7B-4F3A-B33D-C18E345C5FF3}" srcOrd="0" destOrd="0" presId="urn:microsoft.com/office/officeart/2018/5/layout/IconCircleLabelList"/>
    <dgm:cxn modelId="{4129A7B5-2CDE-4761-AC60-21F0668E908C}" type="presParOf" srcId="{B74D6DAD-2493-4217-A7F3-F7215D2C55B9}" destId="{52781AE6-D8FC-417E-9B19-D2F09D733E52}" srcOrd="1" destOrd="0" presId="urn:microsoft.com/office/officeart/2018/5/layout/IconCircleLabelList"/>
    <dgm:cxn modelId="{703353CC-7BBE-4349-BD63-08D8B85A4CD8}" type="presParOf" srcId="{B74D6DAD-2493-4217-A7F3-F7215D2C55B9}" destId="{4906015A-71C8-46A8-9E56-DF480F217123}" srcOrd="2" destOrd="0" presId="urn:microsoft.com/office/officeart/2018/5/layout/IconCircleLabelList"/>
    <dgm:cxn modelId="{C34C6B4E-DDDD-41FC-A246-D1A955C819EA}" type="presParOf" srcId="{B74D6DAD-2493-4217-A7F3-F7215D2C55B9}" destId="{319A1A7E-52C2-475B-A008-3BD82DBDF06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FC5D-5A1F-4743-8380-37B72AF5EBA0}">
      <dsp:nvSpPr>
        <dsp:cNvPr id="0" name=""/>
        <dsp:cNvSpPr/>
      </dsp:nvSpPr>
      <dsp:spPr>
        <a:xfrm>
          <a:off x="784282" y="1016975"/>
          <a:ext cx="1085066" cy="10850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494CF-39D3-4711-955E-4F209479A03B}">
      <dsp:nvSpPr>
        <dsp:cNvPr id="0" name=""/>
        <dsp:cNvSpPr/>
      </dsp:nvSpPr>
      <dsp:spPr>
        <a:xfrm>
          <a:off x="121186" y="2420688"/>
          <a:ext cx="241125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Identity Pie Chart – Customization (Checkpoint 1.1)</a:t>
          </a:r>
        </a:p>
      </dsp:txBody>
      <dsp:txXfrm>
        <a:off x="121186" y="2420688"/>
        <a:ext cx="2411258" cy="720000"/>
      </dsp:txXfrm>
    </dsp:sp>
    <dsp:sp modelId="{99B08C8A-97CF-4387-B39A-FD2988952E3E}">
      <dsp:nvSpPr>
        <dsp:cNvPr id="0" name=""/>
        <dsp:cNvSpPr/>
      </dsp:nvSpPr>
      <dsp:spPr>
        <a:xfrm>
          <a:off x="3617510" y="1016975"/>
          <a:ext cx="1085066" cy="10850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3B73E1-2850-4D5A-8B91-5B127BA4A637}">
      <dsp:nvSpPr>
        <dsp:cNvPr id="0" name=""/>
        <dsp:cNvSpPr/>
      </dsp:nvSpPr>
      <dsp:spPr>
        <a:xfrm>
          <a:off x="2954414" y="2420688"/>
          <a:ext cx="241125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TED Talk + Anchor Text – Alternatives for auditory/visual (Checkpoint 1.2)</a:t>
          </a:r>
        </a:p>
      </dsp:txBody>
      <dsp:txXfrm>
        <a:off x="2954414" y="2420688"/>
        <a:ext cx="2411258" cy="720000"/>
      </dsp:txXfrm>
    </dsp:sp>
    <dsp:sp modelId="{A54FF458-AF52-45C9-86BC-6610BB29AAC5}">
      <dsp:nvSpPr>
        <dsp:cNvPr id="0" name=""/>
        <dsp:cNvSpPr/>
      </dsp:nvSpPr>
      <dsp:spPr>
        <a:xfrm>
          <a:off x="6450738" y="1016975"/>
          <a:ext cx="1085066" cy="10850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2C7F3-F50C-40B1-8DDE-EB00A3CE385C}">
      <dsp:nvSpPr>
        <dsp:cNvPr id="0" name=""/>
        <dsp:cNvSpPr/>
      </dsp:nvSpPr>
      <dsp:spPr>
        <a:xfrm>
          <a:off x="5787642" y="2420688"/>
          <a:ext cx="241125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Classification Spectrum – Physical + Verbal/Written pathways</a:t>
          </a:r>
        </a:p>
      </dsp:txBody>
      <dsp:txXfrm>
        <a:off x="5787642" y="2420688"/>
        <a:ext cx="2411258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D5A86-56D4-48CD-8137-87559D5C0897}">
      <dsp:nvSpPr>
        <dsp:cNvPr id="0" name=""/>
        <dsp:cNvSpPr/>
      </dsp:nvSpPr>
      <dsp:spPr>
        <a:xfrm>
          <a:off x="535049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CF81E6-80DB-43E3-A0AF-C106CC3B9D95}">
      <dsp:nvSpPr>
        <dsp:cNvPr id="0" name=""/>
        <dsp:cNvSpPr/>
      </dsp:nvSpPr>
      <dsp:spPr>
        <a:xfrm>
          <a:off x="849487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37A4F2-3200-4274-9D90-30F0C98B4D3A}">
      <dsp:nvSpPr>
        <dsp:cNvPr id="0" name=""/>
        <dsp:cNvSpPr/>
      </dsp:nvSpPr>
      <dsp:spPr>
        <a:xfrm>
          <a:off x="63393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• Open-ended CFUs: writing, audio, drawing</a:t>
          </a:r>
        </a:p>
      </dsp:txBody>
      <dsp:txXfrm>
        <a:off x="63393" y="2870481"/>
        <a:ext cx="2418750" cy="720000"/>
      </dsp:txXfrm>
    </dsp:sp>
    <dsp:sp modelId="{E45349F3-DC48-4292-A185-5ACDD4A6ECDA}">
      <dsp:nvSpPr>
        <dsp:cNvPr id="0" name=""/>
        <dsp:cNvSpPr/>
      </dsp:nvSpPr>
      <dsp:spPr>
        <a:xfrm>
          <a:off x="3377081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67C7B-E9EF-429C-9204-4F4423133057}">
      <dsp:nvSpPr>
        <dsp:cNvPr id="0" name=""/>
        <dsp:cNvSpPr/>
      </dsp:nvSpPr>
      <dsp:spPr>
        <a:xfrm>
          <a:off x="3691518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5FAB5-B3F0-4B5F-88E7-C8FA7C88CDCF}">
      <dsp:nvSpPr>
        <dsp:cNvPr id="0" name=""/>
        <dsp:cNvSpPr/>
      </dsp:nvSpPr>
      <dsp:spPr>
        <a:xfrm>
          <a:off x="2905425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• Summative: infographic, awareness campaign, podcast</a:t>
          </a:r>
        </a:p>
      </dsp:txBody>
      <dsp:txXfrm>
        <a:off x="2905425" y="2870481"/>
        <a:ext cx="2418750" cy="720000"/>
      </dsp:txXfrm>
    </dsp:sp>
    <dsp:sp modelId="{A943E30F-7D7B-4F3A-B33D-C18E345C5FF3}">
      <dsp:nvSpPr>
        <dsp:cNvPr id="0" name=""/>
        <dsp:cNvSpPr/>
      </dsp:nvSpPr>
      <dsp:spPr>
        <a:xfrm>
          <a:off x="6219112" y="935481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81AE6-D8FC-417E-9B19-D2F09D733E52}">
      <dsp:nvSpPr>
        <dsp:cNvPr id="0" name=""/>
        <dsp:cNvSpPr/>
      </dsp:nvSpPr>
      <dsp:spPr>
        <a:xfrm>
          <a:off x="6533550" y="1249919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A1A7E-52C2-475B-A008-3BD82DBDF06E}">
      <dsp:nvSpPr>
        <dsp:cNvPr id="0" name=""/>
        <dsp:cNvSpPr/>
      </dsp:nvSpPr>
      <dsp:spPr>
        <a:xfrm>
          <a:off x="5747456" y="2870481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• Checkpoint 5.1 – Multiple media to show understanding</a:t>
          </a:r>
        </a:p>
      </dsp:txBody>
      <dsp:txXfrm>
        <a:off x="5747456" y="2870481"/>
        <a:ext cx="241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381EF-6DBF-2A49-9867-9B299EBACB47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6BBEA-91A7-224C-90D3-630311671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4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6BBEA-91A7-224C-90D3-6303116716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24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6BBEA-91A7-224C-90D3-6303116716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81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CBDBB-4FBD-4B9E-BD01-054A81D43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A6F03-171F-40B2-8B2C-A061B8924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C4834C-B602-4125-8264-BD0D55A58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172EE5-132F-4DD4-8855-4DBBD9C3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883" y="1110000"/>
            <a:ext cx="7646805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2770" y="1547283"/>
            <a:ext cx="6141019" cy="2044650"/>
          </a:xfrm>
        </p:spPr>
        <p:txBody>
          <a:bodyPr anchor="b">
            <a:normAutofit/>
          </a:bodyPr>
          <a:lstStyle/>
          <a:p>
            <a:r>
              <a:rPr lang="en-US" sz="4200" dirty="0"/>
              <a:t>Teaching Tough Topics with Sensitivity and Inclusivity: A UDL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156" y="4029216"/>
            <a:ext cx="6144633" cy="1467434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An overview of how the </a:t>
            </a:r>
            <a:r>
              <a:rPr lang="en-US" sz="2400" i="1" dirty="0"/>
              <a:t>Ten Stages of Change </a:t>
            </a:r>
            <a:r>
              <a:rPr lang="en-US" sz="2400" dirty="0"/>
              <a:t>curriculum aligns with and strengthens Universal Design for Learning (UDL).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178" y="519576"/>
            <a:ext cx="4168299" cy="11148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What Is UDL—Really?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2073349"/>
            <a:ext cx="4558822" cy="3803576"/>
          </a:xfrm>
        </p:spPr>
        <p:txBody>
          <a:bodyPr anchor="t">
            <a:normAutofit/>
          </a:bodyPr>
          <a:lstStyle/>
          <a:p>
            <a:r>
              <a:rPr lang="en-US" sz="1800" dirty="0"/>
              <a:t>UDL is about designing with variability in mind from the start.</a:t>
            </a:r>
          </a:p>
          <a:p>
            <a:pPr marL="400050" lvl="1" indent="0">
              <a:buNone/>
            </a:pPr>
            <a:r>
              <a:rPr lang="en-US" sz="1800" dirty="0"/>
              <a:t>• Representation</a:t>
            </a:r>
          </a:p>
          <a:p>
            <a:pPr marL="400050" lvl="1" indent="0">
              <a:buNone/>
            </a:pPr>
            <a:r>
              <a:rPr lang="en-US" sz="1800" dirty="0"/>
              <a:t>• Action &amp; Expression</a:t>
            </a:r>
          </a:p>
          <a:p>
            <a:pPr marL="400050" lvl="1" indent="0">
              <a:buNone/>
            </a:pPr>
            <a:r>
              <a:rPr lang="en-US" sz="1800" dirty="0"/>
              <a:t>• Engagement</a:t>
            </a:r>
          </a:p>
          <a:p>
            <a:pPr marL="400050" lvl="1" indent="0">
              <a:buNone/>
            </a:pPr>
            <a:endParaRPr lang="en-US" sz="1800" dirty="0"/>
          </a:p>
          <a:p>
            <a:pPr marL="400050" lvl="1" indent="0">
              <a:buNone/>
            </a:pPr>
            <a:endParaRPr lang="en-US" sz="1800" dirty="0"/>
          </a:p>
          <a:p>
            <a:pPr marL="400050" lvl="1" indent="0">
              <a:buNone/>
            </a:pPr>
            <a:r>
              <a:rPr lang="en-US" sz="1800" dirty="0"/>
              <a:t>*Source: UNC Charlotte Center for Teaching and Learning. (n.d.). Universal design. https://</a:t>
            </a:r>
            <a:r>
              <a:rPr lang="en-US" sz="1800" dirty="0" err="1"/>
              <a:t>teaching.charlotte.edu</a:t>
            </a:r>
            <a:endParaRPr lang="en-US" sz="1800" dirty="0"/>
          </a:p>
        </p:txBody>
      </p:sp>
      <p:sp>
        <p:nvSpPr>
          <p:cNvPr id="27" name="Freeform 49">
            <a:extLst>
              <a:ext uri="{FF2B5EF4-FFF2-40B4-BE49-F238E27FC236}">
                <a16:creationId xmlns:a16="http://schemas.microsoft.com/office/drawing/2014/main" id="{EF9B8DF2-C3F5-49A2-94D2-F7B65A0F1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5178" y="1634459"/>
            <a:ext cx="4558822" cy="52235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0B6AC-E6AB-45E4-A303-C8DE90EB2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34477" y="1783756"/>
            <a:ext cx="4409524" cy="5074243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Graphic 6" descr="Bug under Magnifying Glass">
            <a:extLst>
              <a:ext uri="{FF2B5EF4-FFF2-40B4-BE49-F238E27FC236}">
                <a16:creationId xmlns:a16="http://schemas.microsoft.com/office/drawing/2014/main" id="{1F991E07-775D-F73B-618F-4CF62EBA5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2125" y="2690866"/>
            <a:ext cx="3349623" cy="33496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47" y="365125"/>
            <a:ext cx="8317705" cy="1325563"/>
          </a:xfrm>
        </p:spPr>
        <p:txBody>
          <a:bodyPr>
            <a:normAutofit/>
          </a:bodyPr>
          <a:lstStyle/>
          <a:p>
            <a:r>
              <a:rPr lang="en-US" sz="3500" dirty="0"/>
              <a:t>Core Principle 1 – Multiple Means of Representation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32CD550-1986-C2E7-E420-7F69319BBE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331930"/>
              </p:ext>
            </p:extLst>
          </p:nvPr>
        </p:nvGraphicFramePr>
        <p:xfrm>
          <a:off x="427858" y="2133600"/>
          <a:ext cx="8320087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Core Principle 2 – Action &amp; Expression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DE0D3A-508B-F548-ADA1-37FA6E51D1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C0EC46-2230-4728-856D-F35311121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1" y="643467"/>
            <a:ext cx="8178799" cy="5562249"/>
          </a:xfrm>
          <a:custGeom>
            <a:avLst/>
            <a:gdLst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8506 w 11243827"/>
              <a:gd name="connsiteY105" fmla="*/ 5632788 h 5641173"/>
              <a:gd name="connsiteX106" fmla="*/ 7912803 w 11243827"/>
              <a:gd name="connsiteY106" fmla="*/ 5629702 h 5641173"/>
              <a:gd name="connsiteX107" fmla="*/ 7890915 w 11243827"/>
              <a:gd name="connsiteY107" fmla="*/ 5612272 h 5641173"/>
              <a:gd name="connsiteX108" fmla="*/ 7727691 w 11243827"/>
              <a:gd name="connsiteY108" fmla="*/ 5621064 h 5641173"/>
              <a:gd name="connsiteX109" fmla="*/ 7685998 w 11243827"/>
              <a:gd name="connsiteY109" fmla="*/ 5615564 h 5641173"/>
              <a:gd name="connsiteX110" fmla="*/ 7649302 w 11243827"/>
              <a:gd name="connsiteY110" fmla="*/ 5626541 h 5641173"/>
              <a:gd name="connsiteX111" fmla="*/ 7634083 w 11243827"/>
              <a:gd name="connsiteY111" fmla="*/ 5620862 h 5641173"/>
              <a:gd name="connsiteX112" fmla="*/ 7631455 w 11243827"/>
              <a:gd name="connsiteY112" fmla="*/ 5619708 h 5641173"/>
              <a:gd name="connsiteX113" fmla="*/ 7620952 w 11243827"/>
              <a:gd name="connsiteY113" fmla="*/ 5618872 h 5641173"/>
              <a:gd name="connsiteX114" fmla="*/ 7617992 w 11243827"/>
              <a:gd name="connsiteY114" fmla="*/ 5613914 h 5641173"/>
              <a:gd name="connsiteX115" fmla="*/ 7602182 w 11243827"/>
              <a:gd name="connsiteY115" fmla="*/ 5609271 h 5641173"/>
              <a:gd name="connsiteX116" fmla="*/ 7582847 w 11243827"/>
              <a:gd name="connsiteY116" fmla="*/ 5609047 h 5641173"/>
              <a:gd name="connsiteX117" fmla="*/ 7514158 w 11243827"/>
              <a:gd name="connsiteY117" fmla="*/ 5607737 h 5641173"/>
              <a:gd name="connsiteX118" fmla="*/ 7502955 w 11243827"/>
              <a:gd name="connsiteY118" fmla="*/ 5610415 h 5641173"/>
              <a:gd name="connsiteX119" fmla="*/ 7466391 w 11243827"/>
              <a:gd name="connsiteY119" fmla="*/ 5605949 h 5641173"/>
              <a:gd name="connsiteX120" fmla="*/ 7433806 w 11243827"/>
              <a:gd name="connsiteY120" fmla="*/ 5604945 h 5641173"/>
              <a:gd name="connsiteX121" fmla="*/ 7412693 w 11243827"/>
              <a:gd name="connsiteY121" fmla="*/ 5607075 h 5641173"/>
              <a:gd name="connsiteX122" fmla="*/ 7407159 w 11243827"/>
              <a:gd name="connsiteY122" fmla="*/ 5605310 h 5641173"/>
              <a:gd name="connsiteX123" fmla="*/ 7385900 w 11243827"/>
              <a:gd name="connsiteY123" fmla="*/ 5604171 h 5641173"/>
              <a:gd name="connsiteX124" fmla="*/ 7375071 w 11243827"/>
              <a:gd name="connsiteY124" fmla="*/ 5606788 h 5641173"/>
              <a:gd name="connsiteX125" fmla="*/ 7364382 w 11243827"/>
              <a:gd name="connsiteY125" fmla="*/ 5600762 h 5641173"/>
              <a:gd name="connsiteX126" fmla="*/ 7361770 w 11243827"/>
              <a:gd name="connsiteY126" fmla="*/ 5596347 h 5641173"/>
              <a:gd name="connsiteX127" fmla="*/ 7346641 w 11243827"/>
              <a:gd name="connsiteY127" fmla="*/ 5598329 h 5641173"/>
              <a:gd name="connsiteX128" fmla="*/ 7334238 w 11243827"/>
              <a:gd name="connsiteY128" fmla="*/ 5594014 h 5641173"/>
              <a:gd name="connsiteX129" fmla="*/ 7323426 w 11243827"/>
              <a:gd name="connsiteY129" fmla="*/ 5596835 h 5641173"/>
              <a:gd name="connsiteX130" fmla="*/ 7318938 w 11243827"/>
              <a:gd name="connsiteY130" fmla="*/ 5596200 h 5641173"/>
              <a:gd name="connsiteX131" fmla="*/ 7307784 w 11243827"/>
              <a:gd name="connsiteY131" fmla="*/ 5594065 h 5641173"/>
              <a:gd name="connsiteX132" fmla="*/ 7288540 w 11243827"/>
              <a:gd name="connsiteY132" fmla="*/ 5589320 h 5641173"/>
              <a:gd name="connsiteX133" fmla="*/ 7282537 w 11243827"/>
              <a:gd name="connsiteY133" fmla="*/ 5588660 h 5641173"/>
              <a:gd name="connsiteX134" fmla="*/ 7269466 w 11243827"/>
              <a:gd name="connsiteY134" fmla="*/ 5581404 h 5641173"/>
              <a:gd name="connsiteX135" fmla="*/ 7244165 w 11243827"/>
              <a:gd name="connsiteY135" fmla="*/ 5575200 h 5641173"/>
              <a:gd name="connsiteX136" fmla="*/ 7199619 w 11243827"/>
              <a:gd name="connsiteY136" fmla="*/ 5553550 h 5641173"/>
              <a:gd name="connsiteX137" fmla="*/ 7173434 w 11243827"/>
              <a:gd name="connsiteY137" fmla="*/ 5543219 h 5641173"/>
              <a:gd name="connsiteX138" fmla="*/ 7155718 w 11243827"/>
              <a:gd name="connsiteY138" fmla="*/ 5533697 h 5641173"/>
              <a:gd name="connsiteX139" fmla="*/ 7103430 w 11243827"/>
              <a:gd name="connsiteY139" fmla="*/ 5520249 h 5641173"/>
              <a:gd name="connsiteX140" fmla="*/ 7013746 w 11243827"/>
              <a:gd name="connsiteY140" fmla="*/ 5502470 h 5641173"/>
              <a:gd name="connsiteX141" fmla="*/ 6995379 w 11243827"/>
              <a:gd name="connsiteY141" fmla="*/ 5497693 h 5641173"/>
              <a:gd name="connsiteX142" fmla="*/ 6982475 w 11243827"/>
              <a:gd name="connsiteY142" fmla="*/ 5489641 h 5641173"/>
              <a:gd name="connsiteX143" fmla="*/ 6981994 w 11243827"/>
              <a:gd name="connsiteY143" fmla="*/ 5484335 h 5641173"/>
              <a:gd name="connsiteX144" fmla="*/ 6972355 w 11243827"/>
              <a:gd name="connsiteY144" fmla="*/ 5481074 h 5641173"/>
              <a:gd name="connsiteX145" fmla="*/ 6970394 w 11243827"/>
              <a:gd name="connsiteY145" fmla="*/ 5479383 h 5641173"/>
              <a:gd name="connsiteX146" fmla="*/ 6958543 w 11243827"/>
              <a:gd name="connsiteY146" fmla="*/ 5470507 h 5641173"/>
              <a:gd name="connsiteX147" fmla="*/ 6918276 w 11243827"/>
              <a:gd name="connsiteY147" fmla="*/ 5472034 h 5641173"/>
              <a:gd name="connsiteX148" fmla="*/ 6881046 w 11243827"/>
              <a:gd name="connsiteY148" fmla="*/ 5457070 h 5641173"/>
              <a:gd name="connsiteX149" fmla="*/ 6720917 w 11243827"/>
              <a:gd name="connsiteY149" fmla="*/ 5426664 h 5641173"/>
              <a:gd name="connsiteX150" fmla="*/ 6724964 w 11243827"/>
              <a:gd name="connsiteY150" fmla="*/ 5414071 h 5641173"/>
              <a:gd name="connsiteX151" fmla="*/ 6717823 w 11243827"/>
              <a:gd name="connsiteY151" fmla="*/ 5410317 h 5641173"/>
              <a:gd name="connsiteX152" fmla="*/ 6660723 w 11243827"/>
              <a:gd name="connsiteY152" fmla="*/ 5408304 h 5641173"/>
              <a:gd name="connsiteX153" fmla="*/ 6532914 w 11243827"/>
              <a:gd name="connsiteY153" fmla="*/ 5431205 h 5641173"/>
              <a:gd name="connsiteX154" fmla="*/ 6317327 w 11243827"/>
              <a:gd name="connsiteY154" fmla="*/ 5481889 h 5641173"/>
              <a:gd name="connsiteX155" fmla="*/ 6196243 w 11243827"/>
              <a:gd name="connsiteY155" fmla="*/ 5515042 h 5641173"/>
              <a:gd name="connsiteX156" fmla="*/ 6099124 w 11243827"/>
              <a:gd name="connsiteY156" fmla="*/ 5516848 h 5641173"/>
              <a:gd name="connsiteX157" fmla="*/ 6016077 w 11243827"/>
              <a:gd name="connsiteY157" fmla="*/ 5528642 h 5641173"/>
              <a:gd name="connsiteX158" fmla="*/ 6004389 w 11243827"/>
              <a:gd name="connsiteY158" fmla="*/ 5531206 h 5641173"/>
              <a:gd name="connsiteX159" fmla="*/ 5933945 w 11243827"/>
              <a:gd name="connsiteY159" fmla="*/ 5538840 h 5641173"/>
              <a:gd name="connsiteX160" fmla="*/ 5883936 w 11243827"/>
              <a:gd name="connsiteY160" fmla="*/ 5553807 h 5641173"/>
              <a:gd name="connsiteX161" fmla="*/ 5798331 w 11243827"/>
              <a:gd name="connsiteY161" fmla="*/ 5564248 h 5641173"/>
              <a:gd name="connsiteX162" fmla="*/ 5712738 w 11243827"/>
              <a:gd name="connsiteY162" fmla="*/ 5573120 h 5641173"/>
              <a:gd name="connsiteX163" fmla="*/ 5681342 w 11243827"/>
              <a:gd name="connsiteY163" fmla="*/ 5575621 h 5641173"/>
              <a:gd name="connsiteX164" fmla="*/ 5627167 w 11243827"/>
              <a:gd name="connsiteY164" fmla="*/ 5583215 h 5641173"/>
              <a:gd name="connsiteX165" fmla="*/ 5591414 w 11243827"/>
              <a:gd name="connsiteY165" fmla="*/ 5587695 h 5641173"/>
              <a:gd name="connsiteX166" fmla="*/ 5583028 w 11243827"/>
              <a:gd name="connsiteY166" fmla="*/ 5580877 h 5641173"/>
              <a:gd name="connsiteX167" fmla="*/ 5549426 w 11243827"/>
              <a:gd name="connsiteY167" fmla="*/ 5582858 h 5641173"/>
              <a:gd name="connsiteX168" fmla="*/ 5519999 w 11243827"/>
              <a:gd name="connsiteY168" fmla="*/ 5592246 h 5641173"/>
              <a:gd name="connsiteX169" fmla="*/ 5480028 w 11243827"/>
              <a:gd name="connsiteY169" fmla="*/ 5597282 h 5641173"/>
              <a:gd name="connsiteX170" fmla="*/ 5456175 w 11243827"/>
              <a:gd name="connsiteY170" fmla="*/ 5600371 h 5641173"/>
              <a:gd name="connsiteX171" fmla="*/ 5388463 w 11243827"/>
              <a:gd name="connsiteY171" fmla="*/ 5602638 h 5641173"/>
              <a:gd name="connsiteX172" fmla="*/ 5265898 w 11243827"/>
              <a:gd name="connsiteY172" fmla="*/ 5591830 h 5641173"/>
              <a:gd name="connsiteX173" fmla="*/ 5231231 w 11243827"/>
              <a:gd name="connsiteY173" fmla="*/ 5592790 h 5641173"/>
              <a:gd name="connsiteX174" fmla="*/ 5226996 w 11243827"/>
              <a:gd name="connsiteY174" fmla="*/ 5595040 h 5641173"/>
              <a:gd name="connsiteX175" fmla="*/ 5175988 w 11243827"/>
              <a:gd name="connsiteY175" fmla="*/ 5588131 h 5641173"/>
              <a:gd name="connsiteX176" fmla="*/ 5107470 w 11243827"/>
              <a:gd name="connsiteY176" fmla="*/ 5594771 h 5641173"/>
              <a:gd name="connsiteX177" fmla="*/ 5027868 w 11243827"/>
              <a:gd name="connsiteY177" fmla="*/ 5605624 h 5641173"/>
              <a:gd name="connsiteX178" fmla="*/ 5007324 w 11243827"/>
              <a:gd name="connsiteY178" fmla="*/ 5609209 h 5641173"/>
              <a:gd name="connsiteX179" fmla="*/ 4952559 w 11243827"/>
              <a:gd name="connsiteY179" fmla="*/ 5611402 h 5641173"/>
              <a:gd name="connsiteX180" fmla="*/ 4826081 w 11243827"/>
              <a:gd name="connsiteY180" fmla="*/ 5616191 h 5641173"/>
              <a:gd name="connsiteX181" fmla="*/ 4823501 w 11243827"/>
              <a:gd name="connsiteY181" fmla="*/ 5619174 h 5641173"/>
              <a:gd name="connsiteX182" fmla="*/ 4813093 w 11243827"/>
              <a:gd name="connsiteY182" fmla="*/ 5620026 h 5641173"/>
              <a:gd name="connsiteX183" fmla="*/ 4810563 w 11243827"/>
              <a:gd name="connsiteY183" fmla="*/ 5620787 h 5641173"/>
              <a:gd name="connsiteX184" fmla="*/ 4795818 w 11243827"/>
              <a:gd name="connsiteY184" fmla="*/ 5624618 h 5641173"/>
              <a:gd name="connsiteX185" fmla="*/ 4758404 w 11243827"/>
              <a:gd name="connsiteY185" fmla="*/ 5619510 h 5641173"/>
              <a:gd name="connsiteX186" fmla="*/ 4717254 w 11243827"/>
              <a:gd name="connsiteY186" fmla="*/ 5624155 h 5641173"/>
              <a:gd name="connsiteX187" fmla="*/ 4591958 w 11243827"/>
              <a:gd name="connsiteY187" fmla="*/ 5624710 h 5641173"/>
              <a:gd name="connsiteX188" fmla="*/ 4476215 w 11243827"/>
              <a:gd name="connsiteY188" fmla="*/ 5628210 h 5641173"/>
              <a:gd name="connsiteX189" fmla="*/ 4425193 w 11243827"/>
              <a:gd name="connsiteY189" fmla="*/ 5627414 h 5641173"/>
              <a:gd name="connsiteX190" fmla="*/ 4383866 w 11243827"/>
              <a:gd name="connsiteY190" fmla="*/ 5626546 h 5641173"/>
              <a:gd name="connsiteX191" fmla="*/ 4385596 w 11243827"/>
              <a:gd name="connsiteY191" fmla="*/ 5634646 h 5641173"/>
              <a:gd name="connsiteX192" fmla="*/ 4360864 w 11243827"/>
              <a:gd name="connsiteY192" fmla="*/ 5641173 h 5641173"/>
              <a:gd name="connsiteX193" fmla="*/ 4328321 w 11243827"/>
              <a:gd name="connsiteY193" fmla="*/ 5626332 h 5641173"/>
              <a:gd name="connsiteX194" fmla="*/ 4309842 w 11243827"/>
              <a:gd name="connsiteY194" fmla="*/ 5626471 h 5641173"/>
              <a:gd name="connsiteX195" fmla="*/ 4277424 w 11243827"/>
              <a:gd name="connsiteY195" fmla="*/ 5631598 h 5641173"/>
              <a:gd name="connsiteX196" fmla="*/ 4266627 w 11243827"/>
              <a:gd name="connsiteY196" fmla="*/ 5633969 h 5641173"/>
              <a:gd name="connsiteX197" fmla="*/ 4185525 w 11243827"/>
              <a:gd name="connsiteY197" fmla="*/ 5617508 h 5641173"/>
              <a:gd name="connsiteX198" fmla="*/ 4177617 w 11243827"/>
              <a:gd name="connsiteY198" fmla="*/ 5610903 h 5641173"/>
              <a:gd name="connsiteX199" fmla="*/ 4136948 w 11243827"/>
              <a:gd name="connsiteY199" fmla="*/ 5608031 h 5641173"/>
              <a:gd name="connsiteX200" fmla="*/ 4132323 w 11243827"/>
              <a:gd name="connsiteY200" fmla="*/ 5609784 h 5641173"/>
              <a:gd name="connsiteX201" fmla="*/ 4098620 w 11243827"/>
              <a:gd name="connsiteY201" fmla="*/ 5599672 h 5641173"/>
              <a:gd name="connsiteX202" fmla="*/ 3963475 w 11243827"/>
              <a:gd name="connsiteY202" fmla="*/ 5581841 h 5641173"/>
              <a:gd name="connsiteX203" fmla="*/ 3703613 w 11243827"/>
              <a:gd name="connsiteY203" fmla="*/ 5572482 h 5641173"/>
              <a:gd name="connsiteX204" fmla="*/ 3432987 w 11243827"/>
              <a:gd name="connsiteY204" fmla="*/ 5545768 h 5641173"/>
              <a:gd name="connsiteX205" fmla="*/ 3176381 w 11243827"/>
              <a:gd name="connsiteY205" fmla="*/ 5556110 h 5641173"/>
              <a:gd name="connsiteX206" fmla="*/ 2710156 w 11243827"/>
              <a:gd name="connsiteY206" fmla="*/ 5527517 h 5641173"/>
              <a:gd name="connsiteX207" fmla="*/ 2550206 w 11243827"/>
              <a:gd name="connsiteY207" fmla="*/ 5524958 h 5641173"/>
              <a:gd name="connsiteX208" fmla="*/ 2443041 w 11243827"/>
              <a:gd name="connsiteY208" fmla="*/ 5523990 h 5641173"/>
              <a:gd name="connsiteX209" fmla="*/ 2435613 w 11243827"/>
              <a:gd name="connsiteY209" fmla="*/ 5526704 h 5641173"/>
              <a:gd name="connsiteX210" fmla="*/ 2405682 w 11243827"/>
              <a:gd name="connsiteY210" fmla="*/ 5528307 h 5641173"/>
              <a:gd name="connsiteX211" fmla="*/ 2397487 w 11243827"/>
              <a:gd name="connsiteY211" fmla="*/ 5540337 h 5641173"/>
              <a:gd name="connsiteX212" fmla="*/ 2297454 w 11243827"/>
              <a:gd name="connsiteY212" fmla="*/ 5550765 h 5641173"/>
              <a:gd name="connsiteX213" fmla="*/ 2056700 w 11243827"/>
              <a:gd name="connsiteY213" fmla="*/ 5555489 h 5641173"/>
              <a:gd name="connsiteX214" fmla="*/ 1878530 w 11243827"/>
              <a:gd name="connsiteY214" fmla="*/ 5535330 h 5641173"/>
              <a:gd name="connsiteX215" fmla="*/ 1859292 w 11243827"/>
              <a:gd name="connsiteY215" fmla="*/ 5535461 h 5641173"/>
              <a:gd name="connsiteX216" fmla="*/ 1835626 w 11243827"/>
              <a:gd name="connsiteY216" fmla="*/ 5533793 h 5641173"/>
              <a:gd name="connsiteX217" fmla="*/ 1798939 w 11243827"/>
              <a:gd name="connsiteY217" fmla="*/ 5540285 h 5641173"/>
              <a:gd name="connsiteX218" fmla="*/ 1779046 w 11243827"/>
              <a:gd name="connsiteY218" fmla="*/ 5549949 h 5641173"/>
              <a:gd name="connsiteX219" fmla="*/ 1772421 w 11243827"/>
              <a:gd name="connsiteY219" fmla="*/ 5549018 h 5641173"/>
              <a:gd name="connsiteX220" fmla="*/ 1772052 w 11243827"/>
              <a:gd name="connsiteY220" fmla="*/ 5545689 h 5641173"/>
              <a:gd name="connsiteX221" fmla="*/ 1711543 w 11243827"/>
              <a:gd name="connsiteY221" fmla="*/ 5534558 h 5641173"/>
              <a:gd name="connsiteX222" fmla="*/ 1698891 w 11243827"/>
              <a:gd name="connsiteY222" fmla="*/ 5513187 h 5641173"/>
              <a:gd name="connsiteX223" fmla="*/ 1538763 w 11243827"/>
              <a:gd name="connsiteY223" fmla="*/ 5482781 h 5641173"/>
              <a:gd name="connsiteX224" fmla="*/ 1501533 w 11243827"/>
              <a:gd name="connsiteY224" fmla="*/ 5467817 h 5641173"/>
              <a:gd name="connsiteX225" fmla="*/ 1461266 w 11243827"/>
              <a:gd name="connsiteY225" fmla="*/ 5469343 h 5641173"/>
              <a:gd name="connsiteX226" fmla="*/ 1449415 w 11243827"/>
              <a:gd name="connsiteY226" fmla="*/ 5460467 h 5641173"/>
              <a:gd name="connsiteX227" fmla="*/ 1447454 w 11243827"/>
              <a:gd name="connsiteY227" fmla="*/ 5458776 h 5641173"/>
              <a:gd name="connsiteX228" fmla="*/ 1437814 w 11243827"/>
              <a:gd name="connsiteY228" fmla="*/ 5455515 h 5641173"/>
              <a:gd name="connsiteX229" fmla="*/ 1437334 w 11243827"/>
              <a:gd name="connsiteY229" fmla="*/ 5450209 h 5641173"/>
              <a:gd name="connsiteX230" fmla="*/ 1424429 w 11243827"/>
              <a:gd name="connsiteY230" fmla="*/ 5442157 h 5641173"/>
              <a:gd name="connsiteX231" fmla="*/ 1406063 w 11243827"/>
              <a:gd name="connsiteY231" fmla="*/ 5437380 h 5641173"/>
              <a:gd name="connsiteX232" fmla="*/ 1316379 w 11243827"/>
              <a:gd name="connsiteY232" fmla="*/ 5419601 h 5641173"/>
              <a:gd name="connsiteX233" fmla="*/ 1264090 w 11243827"/>
              <a:gd name="connsiteY233" fmla="*/ 5406153 h 5641173"/>
              <a:gd name="connsiteX234" fmla="*/ 1246374 w 11243827"/>
              <a:gd name="connsiteY234" fmla="*/ 5396631 h 5641173"/>
              <a:gd name="connsiteX235" fmla="*/ 1220190 w 11243827"/>
              <a:gd name="connsiteY235" fmla="*/ 5386301 h 5641173"/>
              <a:gd name="connsiteX236" fmla="*/ 1175643 w 11243827"/>
              <a:gd name="connsiteY236" fmla="*/ 5364651 h 5641173"/>
              <a:gd name="connsiteX237" fmla="*/ 1150342 w 11243827"/>
              <a:gd name="connsiteY237" fmla="*/ 5358447 h 5641173"/>
              <a:gd name="connsiteX238" fmla="*/ 1137272 w 11243827"/>
              <a:gd name="connsiteY238" fmla="*/ 5351191 h 5641173"/>
              <a:gd name="connsiteX239" fmla="*/ 1131268 w 11243827"/>
              <a:gd name="connsiteY239" fmla="*/ 5350530 h 5641173"/>
              <a:gd name="connsiteX240" fmla="*/ 1112024 w 11243827"/>
              <a:gd name="connsiteY240" fmla="*/ 5345786 h 5641173"/>
              <a:gd name="connsiteX241" fmla="*/ 1100870 w 11243827"/>
              <a:gd name="connsiteY241" fmla="*/ 5343651 h 5641173"/>
              <a:gd name="connsiteX242" fmla="*/ 1096383 w 11243827"/>
              <a:gd name="connsiteY242" fmla="*/ 5343015 h 5641173"/>
              <a:gd name="connsiteX243" fmla="*/ 1085571 w 11243827"/>
              <a:gd name="connsiteY243" fmla="*/ 5345836 h 5641173"/>
              <a:gd name="connsiteX244" fmla="*/ 1073168 w 11243827"/>
              <a:gd name="connsiteY244" fmla="*/ 5341521 h 5641173"/>
              <a:gd name="connsiteX245" fmla="*/ 1058039 w 11243827"/>
              <a:gd name="connsiteY245" fmla="*/ 5343504 h 5641173"/>
              <a:gd name="connsiteX246" fmla="*/ 1055426 w 11243827"/>
              <a:gd name="connsiteY246" fmla="*/ 5339088 h 5641173"/>
              <a:gd name="connsiteX247" fmla="*/ 1044738 w 11243827"/>
              <a:gd name="connsiteY247" fmla="*/ 5333063 h 5641173"/>
              <a:gd name="connsiteX248" fmla="*/ 1033909 w 11243827"/>
              <a:gd name="connsiteY248" fmla="*/ 5335680 h 5641173"/>
              <a:gd name="connsiteX249" fmla="*/ 1012649 w 11243827"/>
              <a:gd name="connsiteY249" fmla="*/ 5334541 h 5641173"/>
              <a:gd name="connsiteX250" fmla="*/ 1007115 w 11243827"/>
              <a:gd name="connsiteY250" fmla="*/ 5332775 h 5641173"/>
              <a:gd name="connsiteX251" fmla="*/ 986002 w 11243827"/>
              <a:gd name="connsiteY251" fmla="*/ 5334906 h 5641173"/>
              <a:gd name="connsiteX252" fmla="*/ 953418 w 11243827"/>
              <a:gd name="connsiteY252" fmla="*/ 5333901 h 5641173"/>
              <a:gd name="connsiteX253" fmla="*/ 916854 w 11243827"/>
              <a:gd name="connsiteY253" fmla="*/ 5329435 h 5641173"/>
              <a:gd name="connsiteX254" fmla="*/ 905651 w 11243827"/>
              <a:gd name="connsiteY254" fmla="*/ 5332114 h 5641173"/>
              <a:gd name="connsiteX255" fmla="*/ 836961 w 11243827"/>
              <a:gd name="connsiteY255" fmla="*/ 5330803 h 5641173"/>
              <a:gd name="connsiteX256" fmla="*/ 817627 w 11243827"/>
              <a:gd name="connsiteY256" fmla="*/ 5330580 h 5641173"/>
              <a:gd name="connsiteX257" fmla="*/ 801817 w 11243827"/>
              <a:gd name="connsiteY257" fmla="*/ 5325937 h 5641173"/>
              <a:gd name="connsiteX258" fmla="*/ 798857 w 11243827"/>
              <a:gd name="connsiteY258" fmla="*/ 5320979 h 5641173"/>
              <a:gd name="connsiteX259" fmla="*/ 788354 w 11243827"/>
              <a:gd name="connsiteY259" fmla="*/ 5320143 h 5641173"/>
              <a:gd name="connsiteX260" fmla="*/ 785726 w 11243827"/>
              <a:gd name="connsiteY260" fmla="*/ 5318989 h 5641173"/>
              <a:gd name="connsiteX261" fmla="*/ 770507 w 11243827"/>
              <a:gd name="connsiteY261" fmla="*/ 5313309 h 5641173"/>
              <a:gd name="connsiteX262" fmla="*/ 733810 w 11243827"/>
              <a:gd name="connsiteY262" fmla="*/ 5324286 h 5641173"/>
              <a:gd name="connsiteX263" fmla="*/ 692117 w 11243827"/>
              <a:gd name="connsiteY263" fmla="*/ 5318786 h 5641173"/>
              <a:gd name="connsiteX264" fmla="*/ 528894 w 11243827"/>
              <a:gd name="connsiteY264" fmla="*/ 5327578 h 5641173"/>
              <a:gd name="connsiteX265" fmla="*/ 507005 w 11243827"/>
              <a:gd name="connsiteY265" fmla="*/ 5310149 h 5641173"/>
              <a:gd name="connsiteX266" fmla="*/ 441302 w 11243827"/>
              <a:gd name="connsiteY266" fmla="*/ 5307062 h 5641173"/>
              <a:gd name="connsiteX267" fmla="*/ 336819 w 11243827"/>
              <a:gd name="connsiteY267" fmla="*/ 5336690 h 5641173"/>
              <a:gd name="connsiteX268" fmla="*/ 215763 w 11243827"/>
              <a:gd name="connsiteY268" fmla="*/ 5332575 h 5641173"/>
              <a:gd name="connsiteX269" fmla="*/ 205927 w 11243827"/>
              <a:gd name="connsiteY269" fmla="*/ 5339672 h 5641173"/>
              <a:gd name="connsiteX270" fmla="*/ 194189 w 11243827"/>
              <a:gd name="connsiteY270" fmla="*/ 5343588 h 5641173"/>
              <a:gd name="connsiteX271" fmla="*/ 192552 w 11243827"/>
              <a:gd name="connsiteY271" fmla="*/ 5342845 h 5641173"/>
              <a:gd name="connsiteX272" fmla="*/ 178320 w 11243827"/>
              <a:gd name="connsiteY272" fmla="*/ 5343766 h 5641173"/>
              <a:gd name="connsiteX273" fmla="*/ 175596 w 11243827"/>
              <a:gd name="connsiteY273" fmla="*/ 5346411 h 5641173"/>
              <a:gd name="connsiteX274" fmla="*/ 165951 w 11243827"/>
              <a:gd name="connsiteY274" fmla="*/ 5347808 h 5641173"/>
              <a:gd name="connsiteX275" fmla="*/ 147287 w 11243827"/>
              <a:gd name="connsiteY275" fmla="*/ 5352625 h 5641173"/>
              <a:gd name="connsiteX276" fmla="*/ 143484 w 11243827"/>
              <a:gd name="connsiteY276" fmla="*/ 5351591 h 5641173"/>
              <a:gd name="connsiteX277" fmla="*/ 114847 w 11243827"/>
              <a:gd name="connsiteY277" fmla="*/ 5355844 h 5641173"/>
              <a:gd name="connsiteX278" fmla="*/ 114306 w 11243827"/>
              <a:gd name="connsiteY278" fmla="*/ 5354983 h 5641173"/>
              <a:gd name="connsiteX279" fmla="*/ 105588 w 11243827"/>
              <a:gd name="connsiteY279" fmla="*/ 5352169 h 5641173"/>
              <a:gd name="connsiteX280" fmla="*/ 89264 w 11243827"/>
              <a:gd name="connsiteY280" fmla="*/ 5348886 h 5641173"/>
              <a:gd name="connsiteX281" fmla="*/ 49794 w 11243827"/>
              <a:gd name="connsiteY281" fmla="*/ 5329950 h 5641173"/>
              <a:gd name="connsiteX282" fmla="*/ 19924 w 11243827"/>
              <a:gd name="connsiteY282" fmla="*/ 5334282 h 5641173"/>
              <a:gd name="connsiteX283" fmla="*/ 13819 w 11243827"/>
              <a:gd name="connsiteY283" fmla="*/ 5334653 h 5641173"/>
              <a:gd name="connsiteX284" fmla="*/ 13657 w 11243827"/>
              <a:gd name="connsiteY284" fmla="*/ 5334455 h 5641173"/>
              <a:gd name="connsiteX285" fmla="*/ 7139 w 11243827"/>
              <a:gd name="connsiteY285" fmla="*/ 5334438 h 5641173"/>
              <a:gd name="connsiteX286" fmla="*/ 2684 w 11243827"/>
              <a:gd name="connsiteY286" fmla="*/ 5335333 h 5641173"/>
              <a:gd name="connsiteX287" fmla="*/ 0 w 11243827"/>
              <a:gd name="connsiteY287" fmla="*/ 5335496 h 5641173"/>
              <a:gd name="connsiteX288" fmla="*/ 0 w 11243827"/>
              <a:gd name="connsiteY288" fmla="*/ 10592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717823 w 11243827"/>
              <a:gd name="connsiteY150" fmla="*/ 5410317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63717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87273"/>
              <a:gd name="connsiteX1" fmla="*/ 11243827 w 11243827"/>
              <a:gd name="connsiteY1" fmla="*/ 1470035 h 5687273"/>
              <a:gd name="connsiteX2" fmla="*/ 11243827 w 11243827"/>
              <a:gd name="connsiteY2" fmla="*/ 5001571 h 5687273"/>
              <a:gd name="connsiteX3" fmla="*/ 11243827 w 11243827"/>
              <a:gd name="connsiteY3" fmla="*/ 5209610 h 5687273"/>
              <a:gd name="connsiteX4" fmla="*/ 11240675 w 11243827"/>
              <a:gd name="connsiteY4" fmla="*/ 5210442 h 5687273"/>
              <a:gd name="connsiteX5" fmla="*/ 11179959 w 11243827"/>
              <a:gd name="connsiteY5" fmla="*/ 5221199 h 5687273"/>
              <a:gd name="connsiteX6" fmla="*/ 11105493 w 11243827"/>
              <a:gd name="connsiteY6" fmla="*/ 5259905 h 5687273"/>
              <a:gd name="connsiteX7" fmla="*/ 11078640 w 11243827"/>
              <a:gd name="connsiteY7" fmla="*/ 5263531 h 5687273"/>
              <a:gd name="connsiteX8" fmla="*/ 11079616 w 11243827"/>
              <a:gd name="connsiteY8" fmla="*/ 5270380 h 5687273"/>
              <a:gd name="connsiteX9" fmla="*/ 11069641 w 11243827"/>
              <a:gd name="connsiteY9" fmla="*/ 5270884 h 5687273"/>
              <a:gd name="connsiteX10" fmla="*/ 11047377 w 11243827"/>
              <a:gd name="connsiteY10" fmla="*/ 5271051 h 5687273"/>
              <a:gd name="connsiteX11" fmla="*/ 10980705 w 11243827"/>
              <a:gd name="connsiteY11" fmla="*/ 5272951 h 5687273"/>
              <a:gd name="connsiteX12" fmla="*/ 10962514 w 11243827"/>
              <a:gd name="connsiteY12" fmla="*/ 5286084 h 5687273"/>
              <a:gd name="connsiteX13" fmla="*/ 10945307 w 11243827"/>
              <a:gd name="connsiteY13" fmla="*/ 5286290 h 5687273"/>
              <a:gd name="connsiteX14" fmla="*/ 10845516 w 11243827"/>
              <a:gd name="connsiteY14" fmla="*/ 5303894 h 5687273"/>
              <a:gd name="connsiteX15" fmla="*/ 10831795 w 11243827"/>
              <a:gd name="connsiteY15" fmla="*/ 5305210 h 5687273"/>
              <a:gd name="connsiteX16" fmla="*/ 10824365 w 11243827"/>
              <a:gd name="connsiteY16" fmla="*/ 5311111 h 5687273"/>
              <a:gd name="connsiteX17" fmla="*/ 10797756 w 11243827"/>
              <a:gd name="connsiteY17" fmla="*/ 5312285 h 5687273"/>
              <a:gd name="connsiteX18" fmla="*/ 10796525 w 11243827"/>
              <a:gd name="connsiteY18" fmla="*/ 5315645 h 5687273"/>
              <a:gd name="connsiteX19" fmla="*/ 10709063 w 11243827"/>
              <a:gd name="connsiteY19" fmla="*/ 5344492 h 5687273"/>
              <a:gd name="connsiteX20" fmla="*/ 10694078 w 11243827"/>
              <a:gd name="connsiteY20" fmla="*/ 5349258 h 5687273"/>
              <a:gd name="connsiteX21" fmla="*/ 10681131 w 11243827"/>
              <a:gd name="connsiteY21" fmla="*/ 5347812 h 5687273"/>
              <a:gd name="connsiteX22" fmla="*/ 10609448 w 11243827"/>
              <a:gd name="connsiteY22" fmla="*/ 5351931 h 5687273"/>
              <a:gd name="connsiteX23" fmla="*/ 10592397 w 11243827"/>
              <a:gd name="connsiteY23" fmla="*/ 5349402 h 5687273"/>
              <a:gd name="connsiteX24" fmla="*/ 10585227 w 11243827"/>
              <a:gd name="connsiteY24" fmla="*/ 5344063 h 5687273"/>
              <a:gd name="connsiteX25" fmla="*/ 10557472 w 11243827"/>
              <a:gd name="connsiteY25" fmla="*/ 5354151 h 5687273"/>
              <a:gd name="connsiteX26" fmla="*/ 10514646 w 11243827"/>
              <a:gd name="connsiteY26" fmla="*/ 5361064 h 5687273"/>
              <a:gd name="connsiteX27" fmla="*/ 10494292 w 11243827"/>
              <a:gd name="connsiteY27" fmla="*/ 5366054 h 5687273"/>
              <a:gd name="connsiteX28" fmla="*/ 10477869 w 11243827"/>
              <a:gd name="connsiteY28" fmla="*/ 5363025 h 5687273"/>
              <a:gd name="connsiteX29" fmla="*/ 10384411 w 11243827"/>
              <a:gd name="connsiteY29" fmla="*/ 5362257 h 5687273"/>
              <a:gd name="connsiteX30" fmla="*/ 10362921 w 11243827"/>
              <a:gd name="connsiteY30" fmla="*/ 5357444 h 5687273"/>
              <a:gd name="connsiteX31" fmla="*/ 10352736 w 11243827"/>
              <a:gd name="connsiteY31" fmla="*/ 5347851 h 5687273"/>
              <a:gd name="connsiteX32" fmla="*/ 10344754 w 11243827"/>
              <a:gd name="connsiteY32" fmla="*/ 5351272 h 5687273"/>
              <a:gd name="connsiteX33" fmla="*/ 10288226 w 11243827"/>
              <a:gd name="connsiteY33" fmla="*/ 5351613 h 5687273"/>
              <a:gd name="connsiteX34" fmla="*/ 10251350 w 11243827"/>
              <a:gd name="connsiteY34" fmla="*/ 5352711 h 5687273"/>
              <a:gd name="connsiteX35" fmla="*/ 10249108 w 11243827"/>
              <a:gd name="connsiteY35" fmla="*/ 5365881 h 5687273"/>
              <a:gd name="connsiteX36" fmla="*/ 10216272 w 11243827"/>
              <a:gd name="connsiteY36" fmla="*/ 5370573 h 5687273"/>
              <a:gd name="connsiteX37" fmla="*/ 10181278 w 11243827"/>
              <a:gd name="connsiteY37" fmla="*/ 5362119 h 5687273"/>
              <a:gd name="connsiteX38" fmla="*/ 10140033 w 11243827"/>
              <a:gd name="connsiteY38" fmla="*/ 5363304 h 5687273"/>
              <a:gd name="connsiteX39" fmla="*/ 10115353 w 11243827"/>
              <a:gd name="connsiteY39" fmla="*/ 5363869 h 5687273"/>
              <a:gd name="connsiteX40" fmla="*/ 10050578 w 11243827"/>
              <a:gd name="connsiteY40" fmla="*/ 5376153 h 5687273"/>
              <a:gd name="connsiteX41" fmla="*/ 9945478 w 11243827"/>
              <a:gd name="connsiteY41" fmla="*/ 5422859 h 5687273"/>
              <a:gd name="connsiteX42" fmla="*/ 9912481 w 11243827"/>
              <a:gd name="connsiteY42" fmla="*/ 5429477 h 5687273"/>
              <a:gd name="connsiteX43" fmla="*/ 9906713 w 11243827"/>
              <a:gd name="connsiteY43" fmla="*/ 5426784 h 5687273"/>
              <a:gd name="connsiteX44" fmla="*/ 9742436 w 11243827"/>
              <a:gd name="connsiteY44" fmla="*/ 5454834 h 5687273"/>
              <a:gd name="connsiteX45" fmla="*/ 9713044 w 11243827"/>
              <a:gd name="connsiteY45" fmla="*/ 5456476 h 5687273"/>
              <a:gd name="connsiteX46" fmla="*/ 9691033 w 11243827"/>
              <a:gd name="connsiteY46" fmla="*/ 5455451 h 5687273"/>
              <a:gd name="connsiteX47" fmla="*/ 9638355 w 11243827"/>
              <a:gd name="connsiteY47" fmla="*/ 5464794 h 5687273"/>
              <a:gd name="connsiteX48" fmla="*/ 9552434 w 11243827"/>
              <a:gd name="connsiteY48" fmla="*/ 5485280 h 5687273"/>
              <a:gd name="connsiteX49" fmla="*/ 9533883 w 11243827"/>
              <a:gd name="connsiteY49" fmla="*/ 5488516 h 5687273"/>
              <a:gd name="connsiteX50" fmla="*/ 9516916 w 11243827"/>
              <a:gd name="connsiteY50" fmla="*/ 5486828 h 5687273"/>
              <a:gd name="connsiteX51" fmla="*/ 9512093 w 11243827"/>
              <a:gd name="connsiteY51" fmla="*/ 5482541 h 5687273"/>
              <a:gd name="connsiteX52" fmla="*/ 9501725 w 11243827"/>
              <a:gd name="connsiteY52" fmla="*/ 5483603 h 5687273"/>
              <a:gd name="connsiteX53" fmla="*/ 9498754 w 11243827"/>
              <a:gd name="connsiteY53" fmla="*/ 5482951 h 5687273"/>
              <a:gd name="connsiteX54" fmla="*/ 9481932 w 11243827"/>
              <a:gd name="connsiteY54" fmla="*/ 5480151 h 5687273"/>
              <a:gd name="connsiteX55" fmla="*/ 9451321 w 11243827"/>
              <a:gd name="connsiteY55" fmla="*/ 5497375 h 5687273"/>
              <a:gd name="connsiteX56" fmla="*/ 9409298 w 11243827"/>
              <a:gd name="connsiteY56" fmla="*/ 5499478 h 5687273"/>
              <a:gd name="connsiteX57" fmla="*/ 9257007 w 11243827"/>
              <a:gd name="connsiteY57" fmla="*/ 5537183 h 5687273"/>
              <a:gd name="connsiteX58" fmla="*/ 9229078 w 11243827"/>
              <a:gd name="connsiteY58" fmla="*/ 5524154 h 5687273"/>
              <a:gd name="connsiteX59" fmla="*/ 9165105 w 11243827"/>
              <a:gd name="connsiteY59" fmla="*/ 5532892 h 5687273"/>
              <a:gd name="connsiteX60" fmla="*/ 9077301 w 11243827"/>
              <a:gd name="connsiteY60" fmla="*/ 5580356 h 5687273"/>
              <a:gd name="connsiteX61" fmla="*/ 8960065 w 11243827"/>
              <a:gd name="connsiteY61" fmla="*/ 5597982 h 5687273"/>
              <a:gd name="connsiteX62" fmla="*/ 8953536 w 11243827"/>
              <a:gd name="connsiteY62" fmla="*/ 5606638 h 5687273"/>
              <a:gd name="connsiteX63" fmla="*/ 8943907 w 11243827"/>
              <a:gd name="connsiteY63" fmla="*/ 5612541 h 5687273"/>
              <a:gd name="connsiteX64" fmla="*/ 8942046 w 11243827"/>
              <a:gd name="connsiteY64" fmla="*/ 5612112 h 5687273"/>
              <a:gd name="connsiteX65" fmla="*/ 8928824 w 11243827"/>
              <a:gd name="connsiteY65" fmla="*/ 5615549 h 5687273"/>
              <a:gd name="connsiteX66" fmla="*/ 8927294 w 11243827"/>
              <a:gd name="connsiteY66" fmla="*/ 5618607 h 5687273"/>
              <a:gd name="connsiteX67" fmla="*/ 8918651 w 11243827"/>
              <a:gd name="connsiteY67" fmla="*/ 5621688 h 5687273"/>
              <a:gd name="connsiteX68" fmla="*/ 8902772 w 11243827"/>
              <a:gd name="connsiteY68" fmla="*/ 5629703 h 5687273"/>
              <a:gd name="connsiteX69" fmla="*/ 8898724 w 11243827"/>
              <a:gd name="connsiteY69" fmla="*/ 5629379 h 5687273"/>
              <a:gd name="connsiteX70" fmla="*/ 8873099 w 11243827"/>
              <a:gd name="connsiteY70" fmla="*/ 5638628 h 5687273"/>
              <a:gd name="connsiteX71" fmla="*/ 8872234 w 11243827"/>
              <a:gd name="connsiteY71" fmla="*/ 5637889 h 5687273"/>
              <a:gd name="connsiteX72" fmla="*/ 8862777 w 11243827"/>
              <a:gd name="connsiteY72" fmla="*/ 5636711 h 5687273"/>
              <a:gd name="connsiteX73" fmla="*/ 8845869 w 11243827"/>
              <a:gd name="connsiteY73" fmla="*/ 5636436 h 5687273"/>
              <a:gd name="connsiteX74" fmla="*/ 8800548 w 11243827"/>
              <a:gd name="connsiteY74" fmla="*/ 5625084 h 5687273"/>
              <a:gd name="connsiteX75" fmla="*/ 8773774 w 11243827"/>
              <a:gd name="connsiteY75" fmla="*/ 5634630 h 5687273"/>
              <a:gd name="connsiteX76" fmla="*/ 8698255 w 11243827"/>
              <a:gd name="connsiteY76" fmla="*/ 5636083 h 5687273"/>
              <a:gd name="connsiteX77" fmla="*/ 8619167 w 11243827"/>
              <a:gd name="connsiteY77" fmla="*/ 5619130 h 5687273"/>
              <a:gd name="connsiteX78" fmla="*/ 8539822 w 11243827"/>
              <a:gd name="connsiteY78" fmla="*/ 5616905 h 5687273"/>
              <a:gd name="connsiteX79" fmla="*/ 8511094 w 11243827"/>
              <a:gd name="connsiteY79" fmla="*/ 5617360 h 5687273"/>
              <a:gd name="connsiteX80" fmla="*/ 8459886 w 11243827"/>
              <a:gd name="connsiteY80" fmla="*/ 5612612 h 5687273"/>
              <a:gd name="connsiteX81" fmla="*/ 8436432 w 11243827"/>
              <a:gd name="connsiteY81" fmla="*/ 5606990 h 5687273"/>
              <a:gd name="connsiteX82" fmla="*/ 8435403 w 11243827"/>
              <a:gd name="connsiteY82" fmla="*/ 5607336 h 5687273"/>
              <a:gd name="connsiteX83" fmla="*/ 8433307 w 11243827"/>
              <a:gd name="connsiteY83" fmla="*/ 5604917 h 5687273"/>
              <a:gd name="connsiteX84" fmla="*/ 8428968 w 11243827"/>
              <a:gd name="connsiteY84" fmla="*/ 5603796 h 5687273"/>
              <a:gd name="connsiteX85" fmla="*/ 8417124 w 11243827"/>
              <a:gd name="connsiteY85" fmla="*/ 5604518 h 5687273"/>
              <a:gd name="connsiteX86" fmla="*/ 8412669 w 11243827"/>
              <a:gd name="connsiteY86" fmla="*/ 5605413 h 5687273"/>
              <a:gd name="connsiteX87" fmla="*/ 8406152 w 11243827"/>
              <a:gd name="connsiteY87" fmla="*/ 5605396 h 5687273"/>
              <a:gd name="connsiteX88" fmla="*/ 8405989 w 11243827"/>
              <a:gd name="connsiteY88" fmla="*/ 5605197 h 5687273"/>
              <a:gd name="connsiteX89" fmla="*/ 8399884 w 11243827"/>
              <a:gd name="connsiteY89" fmla="*/ 5605568 h 5687273"/>
              <a:gd name="connsiteX90" fmla="*/ 8370014 w 11243827"/>
              <a:gd name="connsiteY90" fmla="*/ 5609900 h 5687273"/>
              <a:gd name="connsiteX91" fmla="*/ 8330544 w 11243827"/>
              <a:gd name="connsiteY91" fmla="*/ 5590964 h 5687273"/>
              <a:gd name="connsiteX92" fmla="*/ 8314221 w 11243827"/>
              <a:gd name="connsiteY92" fmla="*/ 5587682 h 5687273"/>
              <a:gd name="connsiteX93" fmla="*/ 8305502 w 11243827"/>
              <a:gd name="connsiteY93" fmla="*/ 5584868 h 5687273"/>
              <a:gd name="connsiteX94" fmla="*/ 8304962 w 11243827"/>
              <a:gd name="connsiteY94" fmla="*/ 5584007 h 5687273"/>
              <a:gd name="connsiteX95" fmla="*/ 8276324 w 11243827"/>
              <a:gd name="connsiteY95" fmla="*/ 5588260 h 5687273"/>
              <a:gd name="connsiteX96" fmla="*/ 8272522 w 11243827"/>
              <a:gd name="connsiteY96" fmla="*/ 5587226 h 5687273"/>
              <a:gd name="connsiteX97" fmla="*/ 8253857 w 11243827"/>
              <a:gd name="connsiteY97" fmla="*/ 5592043 h 5687273"/>
              <a:gd name="connsiteX98" fmla="*/ 8244212 w 11243827"/>
              <a:gd name="connsiteY98" fmla="*/ 5593439 h 5687273"/>
              <a:gd name="connsiteX99" fmla="*/ 8241488 w 11243827"/>
              <a:gd name="connsiteY99" fmla="*/ 5596085 h 5687273"/>
              <a:gd name="connsiteX100" fmla="*/ 8227256 w 11243827"/>
              <a:gd name="connsiteY100" fmla="*/ 5597005 h 5687273"/>
              <a:gd name="connsiteX101" fmla="*/ 8225619 w 11243827"/>
              <a:gd name="connsiteY101" fmla="*/ 5596262 h 5687273"/>
              <a:gd name="connsiteX102" fmla="*/ 8213882 w 11243827"/>
              <a:gd name="connsiteY102" fmla="*/ 5600179 h 5687273"/>
              <a:gd name="connsiteX103" fmla="*/ 8204045 w 11243827"/>
              <a:gd name="connsiteY103" fmla="*/ 5607275 h 5687273"/>
              <a:gd name="connsiteX104" fmla="*/ 8082989 w 11243827"/>
              <a:gd name="connsiteY104" fmla="*/ 5603160 h 5687273"/>
              <a:gd name="connsiteX105" fmla="*/ 7976942 w 11243827"/>
              <a:gd name="connsiteY105" fmla="*/ 5598455 h 5687273"/>
              <a:gd name="connsiteX106" fmla="*/ 7915584 w 11243827"/>
              <a:gd name="connsiteY106" fmla="*/ 5684635 h 5687273"/>
              <a:gd name="connsiteX107" fmla="*/ 7727691 w 11243827"/>
              <a:gd name="connsiteY107" fmla="*/ 5621064 h 5687273"/>
              <a:gd name="connsiteX108" fmla="*/ 7685998 w 11243827"/>
              <a:gd name="connsiteY108" fmla="*/ 5615564 h 5687273"/>
              <a:gd name="connsiteX109" fmla="*/ 7649302 w 11243827"/>
              <a:gd name="connsiteY109" fmla="*/ 5626541 h 5687273"/>
              <a:gd name="connsiteX110" fmla="*/ 7634083 w 11243827"/>
              <a:gd name="connsiteY110" fmla="*/ 5620862 h 5687273"/>
              <a:gd name="connsiteX111" fmla="*/ 7631455 w 11243827"/>
              <a:gd name="connsiteY111" fmla="*/ 5619708 h 5687273"/>
              <a:gd name="connsiteX112" fmla="*/ 7620952 w 11243827"/>
              <a:gd name="connsiteY112" fmla="*/ 5618872 h 5687273"/>
              <a:gd name="connsiteX113" fmla="*/ 7617992 w 11243827"/>
              <a:gd name="connsiteY113" fmla="*/ 5613914 h 5687273"/>
              <a:gd name="connsiteX114" fmla="*/ 7602182 w 11243827"/>
              <a:gd name="connsiteY114" fmla="*/ 5609271 h 5687273"/>
              <a:gd name="connsiteX115" fmla="*/ 7582847 w 11243827"/>
              <a:gd name="connsiteY115" fmla="*/ 5609047 h 5687273"/>
              <a:gd name="connsiteX116" fmla="*/ 7514158 w 11243827"/>
              <a:gd name="connsiteY116" fmla="*/ 5607737 h 5687273"/>
              <a:gd name="connsiteX117" fmla="*/ 7502955 w 11243827"/>
              <a:gd name="connsiteY117" fmla="*/ 5610415 h 5687273"/>
              <a:gd name="connsiteX118" fmla="*/ 7466391 w 11243827"/>
              <a:gd name="connsiteY118" fmla="*/ 5605949 h 5687273"/>
              <a:gd name="connsiteX119" fmla="*/ 7433806 w 11243827"/>
              <a:gd name="connsiteY119" fmla="*/ 5604945 h 5687273"/>
              <a:gd name="connsiteX120" fmla="*/ 7412693 w 11243827"/>
              <a:gd name="connsiteY120" fmla="*/ 5607075 h 5687273"/>
              <a:gd name="connsiteX121" fmla="*/ 7407159 w 11243827"/>
              <a:gd name="connsiteY121" fmla="*/ 5605310 h 5687273"/>
              <a:gd name="connsiteX122" fmla="*/ 7385900 w 11243827"/>
              <a:gd name="connsiteY122" fmla="*/ 5604171 h 5687273"/>
              <a:gd name="connsiteX123" fmla="*/ 7375071 w 11243827"/>
              <a:gd name="connsiteY123" fmla="*/ 5606788 h 5687273"/>
              <a:gd name="connsiteX124" fmla="*/ 7364382 w 11243827"/>
              <a:gd name="connsiteY124" fmla="*/ 5600762 h 5687273"/>
              <a:gd name="connsiteX125" fmla="*/ 7361770 w 11243827"/>
              <a:gd name="connsiteY125" fmla="*/ 5596347 h 5687273"/>
              <a:gd name="connsiteX126" fmla="*/ 7346641 w 11243827"/>
              <a:gd name="connsiteY126" fmla="*/ 5598329 h 5687273"/>
              <a:gd name="connsiteX127" fmla="*/ 7334238 w 11243827"/>
              <a:gd name="connsiteY127" fmla="*/ 5594014 h 5687273"/>
              <a:gd name="connsiteX128" fmla="*/ 7323426 w 11243827"/>
              <a:gd name="connsiteY128" fmla="*/ 5596835 h 5687273"/>
              <a:gd name="connsiteX129" fmla="*/ 7318938 w 11243827"/>
              <a:gd name="connsiteY129" fmla="*/ 5596200 h 5687273"/>
              <a:gd name="connsiteX130" fmla="*/ 7307784 w 11243827"/>
              <a:gd name="connsiteY130" fmla="*/ 5594065 h 5687273"/>
              <a:gd name="connsiteX131" fmla="*/ 7288540 w 11243827"/>
              <a:gd name="connsiteY131" fmla="*/ 5589320 h 5687273"/>
              <a:gd name="connsiteX132" fmla="*/ 7282537 w 11243827"/>
              <a:gd name="connsiteY132" fmla="*/ 5588660 h 5687273"/>
              <a:gd name="connsiteX133" fmla="*/ 7269466 w 11243827"/>
              <a:gd name="connsiteY133" fmla="*/ 5581404 h 5687273"/>
              <a:gd name="connsiteX134" fmla="*/ 7244165 w 11243827"/>
              <a:gd name="connsiteY134" fmla="*/ 5575200 h 5687273"/>
              <a:gd name="connsiteX135" fmla="*/ 7199619 w 11243827"/>
              <a:gd name="connsiteY135" fmla="*/ 5553550 h 5687273"/>
              <a:gd name="connsiteX136" fmla="*/ 7173434 w 11243827"/>
              <a:gd name="connsiteY136" fmla="*/ 5543219 h 5687273"/>
              <a:gd name="connsiteX137" fmla="*/ 7155718 w 11243827"/>
              <a:gd name="connsiteY137" fmla="*/ 5533697 h 5687273"/>
              <a:gd name="connsiteX138" fmla="*/ 7103430 w 11243827"/>
              <a:gd name="connsiteY138" fmla="*/ 5520249 h 5687273"/>
              <a:gd name="connsiteX139" fmla="*/ 7013746 w 11243827"/>
              <a:gd name="connsiteY139" fmla="*/ 5502470 h 5687273"/>
              <a:gd name="connsiteX140" fmla="*/ 6995379 w 11243827"/>
              <a:gd name="connsiteY140" fmla="*/ 5497693 h 5687273"/>
              <a:gd name="connsiteX141" fmla="*/ 6982475 w 11243827"/>
              <a:gd name="connsiteY141" fmla="*/ 5489641 h 5687273"/>
              <a:gd name="connsiteX142" fmla="*/ 6981994 w 11243827"/>
              <a:gd name="connsiteY142" fmla="*/ 5484335 h 5687273"/>
              <a:gd name="connsiteX143" fmla="*/ 6972355 w 11243827"/>
              <a:gd name="connsiteY143" fmla="*/ 5481074 h 5687273"/>
              <a:gd name="connsiteX144" fmla="*/ 6970394 w 11243827"/>
              <a:gd name="connsiteY144" fmla="*/ 5479383 h 5687273"/>
              <a:gd name="connsiteX145" fmla="*/ 6958543 w 11243827"/>
              <a:gd name="connsiteY145" fmla="*/ 5470507 h 5687273"/>
              <a:gd name="connsiteX146" fmla="*/ 6918276 w 11243827"/>
              <a:gd name="connsiteY146" fmla="*/ 5472034 h 5687273"/>
              <a:gd name="connsiteX147" fmla="*/ 6881046 w 11243827"/>
              <a:gd name="connsiteY147" fmla="*/ 5457070 h 5687273"/>
              <a:gd name="connsiteX148" fmla="*/ 6752164 w 11243827"/>
              <a:gd name="connsiteY148" fmla="*/ 5425021 h 5687273"/>
              <a:gd name="connsiteX149" fmla="*/ 6724964 w 11243827"/>
              <a:gd name="connsiteY149" fmla="*/ 5414071 h 5687273"/>
              <a:gd name="connsiteX150" fmla="*/ 6683286 w 11243827"/>
              <a:gd name="connsiteY150" fmla="*/ 5405383 h 5687273"/>
              <a:gd name="connsiteX151" fmla="*/ 6644277 w 11243827"/>
              <a:gd name="connsiteY151" fmla="*/ 5429684 h 5687273"/>
              <a:gd name="connsiteX152" fmla="*/ 6532914 w 11243827"/>
              <a:gd name="connsiteY152" fmla="*/ 5431205 h 5687273"/>
              <a:gd name="connsiteX153" fmla="*/ 6307459 w 11243827"/>
              <a:gd name="connsiteY153" fmla="*/ 5467087 h 5687273"/>
              <a:gd name="connsiteX154" fmla="*/ 6196243 w 11243827"/>
              <a:gd name="connsiteY154" fmla="*/ 5515042 h 5687273"/>
              <a:gd name="connsiteX155" fmla="*/ 6099124 w 11243827"/>
              <a:gd name="connsiteY155" fmla="*/ 5516848 h 5687273"/>
              <a:gd name="connsiteX156" fmla="*/ 6016077 w 11243827"/>
              <a:gd name="connsiteY156" fmla="*/ 5528642 h 5687273"/>
              <a:gd name="connsiteX157" fmla="*/ 6004389 w 11243827"/>
              <a:gd name="connsiteY157" fmla="*/ 5531206 h 5687273"/>
              <a:gd name="connsiteX158" fmla="*/ 5933945 w 11243827"/>
              <a:gd name="connsiteY158" fmla="*/ 5538840 h 5687273"/>
              <a:gd name="connsiteX159" fmla="*/ 5883936 w 11243827"/>
              <a:gd name="connsiteY159" fmla="*/ 5553807 h 5687273"/>
              <a:gd name="connsiteX160" fmla="*/ 5798331 w 11243827"/>
              <a:gd name="connsiteY160" fmla="*/ 5564248 h 5687273"/>
              <a:gd name="connsiteX161" fmla="*/ 5712738 w 11243827"/>
              <a:gd name="connsiteY161" fmla="*/ 5573120 h 5687273"/>
              <a:gd name="connsiteX162" fmla="*/ 5681342 w 11243827"/>
              <a:gd name="connsiteY162" fmla="*/ 5575621 h 5687273"/>
              <a:gd name="connsiteX163" fmla="*/ 5627167 w 11243827"/>
              <a:gd name="connsiteY163" fmla="*/ 5583215 h 5687273"/>
              <a:gd name="connsiteX164" fmla="*/ 5591414 w 11243827"/>
              <a:gd name="connsiteY164" fmla="*/ 5587695 h 5687273"/>
              <a:gd name="connsiteX165" fmla="*/ 5583028 w 11243827"/>
              <a:gd name="connsiteY165" fmla="*/ 5580877 h 5687273"/>
              <a:gd name="connsiteX166" fmla="*/ 5549426 w 11243827"/>
              <a:gd name="connsiteY166" fmla="*/ 5582858 h 5687273"/>
              <a:gd name="connsiteX167" fmla="*/ 5519999 w 11243827"/>
              <a:gd name="connsiteY167" fmla="*/ 5592246 h 5687273"/>
              <a:gd name="connsiteX168" fmla="*/ 5480028 w 11243827"/>
              <a:gd name="connsiteY168" fmla="*/ 5597282 h 5687273"/>
              <a:gd name="connsiteX169" fmla="*/ 5456175 w 11243827"/>
              <a:gd name="connsiteY169" fmla="*/ 5600371 h 5687273"/>
              <a:gd name="connsiteX170" fmla="*/ 5388463 w 11243827"/>
              <a:gd name="connsiteY170" fmla="*/ 5602638 h 5687273"/>
              <a:gd name="connsiteX171" fmla="*/ 5265898 w 11243827"/>
              <a:gd name="connsiteY171" fmla="*/ 5591830 h 5687273"/>
              <a:gd name="connsiteX172" fmla="*/ 5231231 w 11243827"/>
              <a:gd name="connsiteY172" fmla="*/ 5592790 h 5687273"/>
              <a:gd name="connsiteX173" fmla="*/ 5226996 w 11243827"/>
              <a:gd name="connsiteY173" fmla="*/ 5595040 h 5687273"/>
              <a:gd name="connsiteX174" fmla="*/ 5175988 w 11243827"/>
              <a:gd name="connsiteY174" fmla="*/ 5588131 h 5687273"/>
              <a:gd name="connsiteX175" fmla="*/ 5107470 w 11243827"/>
              <a:gd name="connsiteY175" fmla="*/ 5594771 h 5687273"/>
              <a:gd name="connsiteX176" fmla="*/ 5027868 w 11243827"/>
              <a:gd name="connsiteY176" fmla="*/ 5605624 h 5687273"/>
              <a:gd name="connsiteX177" fmla="*/ 5007324 w 11243827"/>
              <a:gd name="connsiteY177" fmla="*/ 5609209 h 5687273"/>
              <a:gd name="connsiteX178" fmla="*/ 4952559 w 11243827"/>
              <a:gd name="connsiteY178" fmla="*/ 5611402 h 5687273"/>
              <a:gd name="connsiteX179" fmla="*/ 4826081 w 11243827"/>
              <a:gd name="connsiteY179" fmla="*/ 5616191 h 5687273"/>
              <a:gd name="connsiteX180" fmla="*/ 4823501 w 11243827"/>
              <a:gd name="connsiteY180" fmla="*/ 5619174 h 5687273"/>
              <a:gd name="connsiteX181" fmla="*/ 4813093 w 11243827"/>
              <a:gd name="connsiteY181" fmla="*/ 5620026 h 5687273"/>
              <a:gd name="connsiteX182" fmla="*/ 4810563 w 11243827"/>
              <a:gd name="connsiteY182" fmla="*/ 5620787 h 5687273"/>
              <a:gd name="connsiteX183" fmla="*/ 4795818 w 11243827"/>
              <a:gd name="connsiteY183" fmla="*/ 5624618 h 5687273"/>
              <a:gd name="connsiteX184" fmla="*/ 4758404 w 11243827"/>
              <a:gd name="connsiteY184" fmla="*/ 5619510 h 5687273"/>
              <a:gd name="connsiteX185" fmla="*/ 4717254 w 11243827"/>
              <a:gd name="connsiteY185" fmla="*/ 5624155 h 5687273"/>
              <a:gd name="connsiteX186" fmla="*/ 4591958 w 11243827"/>
              <a:gd name="connsiteY186" fmla="*/ 5624710 h 5687273"/>
              <a:gd name="connsiteX187" fmla="*/ 4476215 w 11243827"/>
              <a:gd name="connsiteY187" fmla="*/ 5628210 h 5687273"/>
              <a:gd name="connsiteX188" fmla="*/ 4425193 w 11243827"/>
              <a:gd name="connsiteY188" fmla="*/ 5627414 h 5687273"/>
              <a:gd name="connsiteX189" fmla="*/ 4383866 w 11243827"/>
              <a:gd name="connsiteY189" fmla="*/ 5626546 h 5687273"/>
              <a:gd name="connsiteX190" fmla="*/ 4385596 w 11243827"/>
              <a:gd name="connsiteY190" fmla="*/ 5634646 h 5687273"/>
              <a:gd name="connsiteX191" fmla="*/ 4360864 w 11243827"/>
              <a:gd name="connsiteY191" fmla="*/ 5641173 h 5687273"/>
              <a:gd name="connsiteX192" fmla="*/ 4328321 w 11243827"/>
              <a:gd name="connsiteY192" fmla="*/ 5626332 h 5687273"/>
              <a:gd name="connsiteX193" fmla="*/ 4309842 w 11243827"/>
              <a:gd name="connsiteY193" fmla="*/ 5626471 h 5687273"/>
              <a:gd name="connsiteX194" fmla="*/ 4277424 w 11243827"/>
              <a:gd name="connsiteY194" fmla="*/ 5631598 h 5687273"/>
              <a:gd name="connsiteX195" fmla="*/ 4266627 w 11243827"/>
              <a:gd name="connsiteY195" fmla="*/ 5633969 h 5687273"/>
              <a:gd name="connsiteX196" fmla="*/ 4185525 w 11243827"/>
              <a:gd name="connsiteY196" fmla="*/ 5617508 h 5687273"/>
              <a:gd name="connsiteX197" fmla="*/ 4177617 w 11243827"/>
              <a:gd name="connsiteY197" fmla="*/ 5610903 h 5687273"/>
              <a:gd name="connsiteX198" fmla="*/ 4136948 w 11243827"/>
              <a:gd name="connsiteY198" fmla="*/ 5608031 h 5687273"/>
              <a:gd name="connsiteX199" fmla="*/ 4132323 w 11243827"/>
              <a:gd name="connsiteY199" fmla="*/ 5609784 h 5687273"/>
              <a:gd name="connsiteX200" fmla="*/ 4098620 w 11243827"/>
              <a:gd name="connsiteY200" fmla="*/ 5599672 h 5687273"/>
              <a:gd name="connsiteX201" fmla="*/ 3963475 w 11243827"/>
              <a:gd name="connsiteY201" fmla="*/ 5581841 h 5687273"/>
              <a:gd name="connsiteX202" fmla="*/ 3703613 w 11243827"/>
              <a:gd name="connsiteY202" fmla="*/ 5572482 h 5687273"/>
              <a:gd name="connsiteX203" fmla="*/ 3432987 w 11243827"/>
              <a:gd name="connsiteY203" fmla="*/ 5545768 h 5687273"/>
              <a:gd name="connsiteX204" fmla="*/ 3176381 w 11243827"/>
              <a:gd name="connsiteY204" fmla="*/ 5556110 h 5687273"/>
              <a:gd name="connsiteX205" fmla="*/ 2710156 w 11243827"/>
              <a:gd name="connsiteY205" fmla="*/ 5527517 h 5687273"/>
              <a:gd name="connsiteX206" fmla="*/ 2550206 w 11243827"/>
              <a:gd name="connsiteY206" fmla="*/ 5524958 h 5687273"/>
              <a:gd name="connsiteX207" fmla="*/ 2443041 w 11243827"/>
              <a:gd name="connsiteY207" fmla="*/ 5523990 h 5687273"/>
              <a:gd name="connsiteX208" fmla="*/ 2435613 w 11243827"/>
              <a:gd name="connsiteY208" fmla="*/ 5526704 h 5687273"/>
              <a:gd name="connsiteX209" fmla="*/ 2405682 w 11243827"/>
              <a:gd name="connsiteY209" fmla="*/ 5528307 h 5687273"/>
              <a:gd name="connsiteX210" fmla="*/ 2397487 w 11243827"/>
              <a:gd name="connsiteY210" fmla="*/ 5540337 h 5687273"/>
              <a:gd name="connsiteX211" fmla="*/ 2297454 w 11243827"/>
              <a:gd name="connsiteY211" fmla="*/ 5550765 h 5687273"/>
              <a:gd name="connsiteX212" fmla="*/ 2056700 w 11243827"/>
              <a:gd name="connsiteY212" fmla="*/ 5555489 h 5687273"/>
              <a:gd name="connsiteX213" fmla="*/ 1878530 w 11243827"/>
              <a:gd name="connsiteY213" fmla="*/ 5535330 h 5687273"/>
              <a:gd name="connsiteX214" fmla="*/ 1859292 w 11243827"/>
              <a:gd name="connsiteY214" fmla="*/ 5535461 h 5687273"/>
              <a:gd name="connsiteX215" fmla="*/ 1835626 w 11243827"/>
              <a:gd name="connsiteY215" fmla="*/ 5533793 h 5687273"/>
              <a:gd name="connsiteX216" fmla="*/ 1798939 w 11243827"/>
              <a:gd name="connsiteY216" fmla="*/ 5540285 h 5687273"/>
              <a:gd name="connsiteX217" fmla="*/ 1779046 w 11243827"/>
              <a:gd name="connsiteY217" fmla="*/ 5549949 h 5687273"/>
              <a:gd name="connsiteX218" fmla="*/ 1772421 w 11243827"/>
              <a:gd name="connsiteY218" fmla="*/ 5549018 h 5687273"/>
              <a:gd name="connsiteX219" fmla="*/ 1772052 w 11243827"/>
              <a:gd name="connsiteY219" fmla="*/ 5545689 h 5687273"/>
              <a:gd name="connsiteX220" fmla="*/ 1711543 w 11243827"/>
              <a:gd name="connsiteY220" fmla="*/ 5534558 h 5687273"/>
              <a:gd name="connsiteX221" fmla="*/ 1698891 w 11243827"/>
              <a:gd name="connsiteY221" fmla="*/ 5513187 h 5687273"/>
              <a:gd name="connsiteX222" fmla="*/ 1538763 w 11243827"/>
              <a:gd name="connsiteY222" fmla="*/ 5482781 h 5687273"/>
              <a:gd name="connsiteX223" fmla="*/ 1501533 w 11243827"/>
              <a:gd name="connsiteY223" fmla="*/ 5467817 h 5687273"/>
              <a:gd name="connsiteX224" fmla="*/ 1461266 w 11243827"/>
              <a:gd name="connsiteY224" fmla="*/ 5469343 h 5687273"/>
              <a:gd name="connsiteX225" fmla="*/ 1449415 w 11243827"/>
              <a:gd name="connsiteY225" fmla="*/ 5460467 h 5687273"/>
              <a:gd name="connsiteX226" fmla="*/ 1447454 w 11243827"/>
              <a:gd name="connsiteY226" fmla="*/ 5458776 h 5687273"/>
              <a:gd name="connsiteX227" fmla="*/ 1437814 w 11243827"/>
              <a:gd name="connsiteY227" fmla="*/ 5455515 h 5687273"/>
              <a:gd name="connsiteX228" fmla="*/ 1437334 w 11243827"/>
              <a:gd name="connsiteY228" fmla="*/ 5450209 h 5687273"/>
              <a:gd name="connsiteX229" fmla="*/ 1424429 w 11243827"/>
              <a:gd name="connsiteY229" fmla="*/ 5442157 h 5687273"/>
              <a:gd name="connsiteX230" fmla="*/ 1406063 w 11243827"/>
              <a:gd name="connsiteY230" fmla="*/ 5437380 h 5687273"/>
              <a:gd name="connsiteX231" fmla="*/ 1316379 w 11243827"/>
              <a:gd name="connsiteY231" fmla="*/ 5419601 h 5687273"/>
              <a:gd name="connsiteX232" fmla="*/ 1264090 w 11243827"/>
              <a:gd name="connsiteY232" fmla="*/ 5406153 h 5687273"/>
              <a:gd name="connsiteX233" fmla="*/ 1246374 w 11243827"/>
              <a:gd name="connsiteY233" fmla="*/ 5396631 h 5687273"/>
              <a:gd name="connsiteX234" fmla="*/ 1220190 w 11243827"/>
              <a:gd name="connsiteY234" fmla="*/ 5386301 h 5687273"/>
              <a:gd name="connsiteX235" fmla="*/ 1175643 w 11243827"/>
              <a:gd name="connsiteY235" fmla="*/ 5364651 h 5687273"/>
              <a:gd name="connsiteX236" fmla="*/ 1150342 w 11243827"/>
              <a:gd name="connsiteY236" fmla="*/ 5358447 h 5687273"/>
              <a:gd name="connsiteX237" fmla="*/ 1137272 w 11243827"/>
              <a:gd name="connsiteY237" fmla="*/ 5351191 h 5687273"/>
              <a:gd name="connsiteX238" fmla="*/ 1131268 w 11243827"/>
              <a:gd name="connsiteY238" fmla="*/ 5350530 h 5687273"/>
              <a:gd name="connsiteX239" fmla="*/ 1112024 w 11243827"/>
              <a:gd name="connsiteY239" fmla="*/ 5345786 h 5687273"/>
              <a:gd name="connsiteX240" fmla="*/ 1100870 w 11243827"/>
              <a:gd name="connsiteY240" fmla="*/ 5343651 h 5687273"/>
              <a:gd name="connsiteX241" fmla="*/ 1096383 w 11243827"/>
              <a:gd name="connsiteY241" fmla="*/ 5343015 h 5687273"/>
              <a:gd name="connsiteX242" fmla="*/ 1085571 w 11243827"/>
              <a:gd name="connsiteY242" fmla="*/ 5345836 h 5687273"/>
              <a:gd name="connsiteX243" fmla="*/ 1073168 w 11243827"/>
              <a:gd name="connsiteY243" fmla="*/ 5341521 h 5687273"/>
              <a:gd name="connsiteX244" fmla="*/ 1058039 w 11243827"/>
              <a:gd name="connsiteY244" fmla="*/ 5343504 h 5687273"/>
              <a:gd name="connsiteX245" fmla="*/ 1055426 w 11243827"/>
              <a:gd name="connsiteY245" fmla="*/ 5339088 h 5687273"/>
              <a:gd name="connsiteX246" fmla="*/ 1044738 w 11243827"/>
              <a:gd name="connsiteY246" fmla="*/ 5333063 h 5687273"/>
              <a:gd name="connsiteX247" fmla="*/ 1033909 w 11243827"/>
              <a:gd name="connsiteY247" fmla="*/ 5335680 h 5687273"/>
              <a:gd name="connsiteX248" fmla="*/ 1012649 w 11243827"/>
              <a:gd name="connsiteY248" fmla="*/ 5334541 h 5687273"/>
              <a:gd name="connsiteX249" fmla="*/ 1007115 w 11243827"/>
              <a:gd name="connsiteY249" fmla="*/ 5332775 h 5687273"/>
              <a:gd name="connsiteX250" fmla="*/ 986002 w 11243827"/>
              <a:gd name="connsiteY250" fmla="*/ 5334906 h 5687273"/>
              <a:gd name="connsiteX251" fmla="*/ 953418 w 11243827"/>
              <a:gd name="connsiteY251" fmla="*/ 5333901 h 5687273"/>
              <a:gd name="connsiteX252" fmla="*/ 916854 w 11243827"/>
              <a:gd name="connsiteY252" fmla="*/ 5329435 h 5687273"/>
              <a:gd name="connsiteX253" fmla="*/ 905651 w 11243827"/>
              <a:gd name="connsiteY253" fmla="*/ 5332114 h 5687273"/>
              <a:gd name="connsiteX254" fmla="*/ 836961 w 11243827"/>
              <a:gd name="connsiteY254" fmla="*/ 5330803 h 5687273"/>
              <a:gd name="connsiteX255" fmla="*/ 817627 w 11243827"/>
              <a:gd name="connsiteY255" fmla="*/ 5330580 h 5687273"/>
              <a:gd name="connsiteX256" fmla="*/ 801817 w 11243827"/>
              <a:gd name="connsiteY256" fmla="*/ 5325937 h 5687273"/>
              <a:gd name="connsiteX257" fmla="*/ 798857 w 11243827"/>
              <a:gd name="connsiteY257" fmla="*/ 5320979 h 5687273"/>
              <a:gd name="connsiteX258" fmla="*/ 788354 w 11243827"/>
              <a:gd name="connsiteY258" fmla="*/ 5320143 h 5687273"/>
              <a:gd name="connsiteX259" fmla="*/ 785726 w 11243827"/>
              <a:gd name="connsiteY259" fmla="*/ 5318989 h 5687273"/>
              <a:gd name="connsiteX260" fmla="*/ 770507 w 11243827"/>
              <a:gd name="connsiteY260" fmla="*/ 5313309 h 5687273"/>
              <a:gd name="connsiteX261" fmla="*/ 733810 w 11243827"/>
              <a:gd name="connsiteY261" fmla="*/ 5324286 h 5687273"/>
              <a:gd name="connsiteX262" fmla="*/ 692117 w 11243827"/>
              <a:gd name="connsiteY262" fmla="*/ 5318786 h 5687273"/>
              <a:gd name="connsiteX263" fmla="*/ 528894 w 11243827"/>
              <a:gd name="connsiteY263" fmla="*/ 5327578 h 5687273"/>
              <a:gd name="connsiteX264" fmla="*/ 507005 w 11243827"/>
              <a:gd name="connsiteY264" fmla="*/ 5310149 h 5687273"/>
              <a:gd name="connsiteX265" fmla="*/ 441302 w 11243827"/>
              <a:gd name="connsiteY265" fmla="*/ 5307062 h 5687273"/>
              <a:gd name="connsiteX266" fmla="*/ 336819 w 11243827"/>
              <a:gd name="connsiteY266" fmla="*/ 5336690 h 5687273"/>
              <a:gd name="connsiteX267" fmla="*/ 215763 w 11243827"/>
              <a:gd name="connsiteY267" fmla="*/ 5332575 h 5687273"/>
              <a:gd name="connsiteX268" fmla="*/ 205927 w 11243827"/>
              <a:gd name="connsiteY268" fmla="*/ 5339672 h 5687273"/>
              <a:gd name="connsiteX269" fmla="*/ 194189 w 11243827"/>
              <a:gd name="connsiteY269" fmla="*/ 5343588 h 5687273"/>
              <a:gd name="connsiteX270" fmla="*/ 192552 w 11243827"/>
              <a:gd name="connsiteY270" fmla="*/ 5342845 h 5687273"/>
              <a:gd name="connsiteX271" fmla="*/ 178320 w 11243827"/>
              <a:gd name="connsiteY271" fmla="*/ 5343766 h 5687273"/>
              <a:gd name="connsiteX272" fmla="*/ 175596 w 11243827"/>
              <a:gd name="connsiteY272" fmla="*/ 5346411 h 5687273"/>
              <a:gd name="connsiteX273" fmla="*/ 165951 w 11243827"/>
              <a:gd name="connsiteY273" fmla="*/ 5347808 h 5687273"/>
              <a:gd name="connsiteX274" fmla="*/ 147287 w 11243827"/>
              <a:gd name="connsiteY274" fmla="*/ 5352625 h 5687273"/>
              <a:gd name="connsiteX275" fmla="*/ 143484 w 11243827"/>
              <a:gd name="connsiteY275" fmla="*/ 5351591 h 5687273"/>
              <a:gd name="connsiteX276" fmla="*/ 114847 w 11243827"/>
              <a:gd name="connsiteY276" fmla="*/ 5355844 h 5687273"/>
              <a:gd name="connsiteX277" fmla="*/ 114306 w 11243827"/>
              <a:gd name="connsiteY277" fmla="*/ 5354983 h 5687273"/>
              <a:gd name="connsiteX278" fmla="*/ 105588 w 11243827"/>
              <a:gd name="connsiteY278" fmla="*/ 5352169 h 5687273"/>
              <a:gd name="connsiteX279" fmla="*/ 89264 w 11243827"/>
              <a:gd name="connsiteY279" fmla="*/ 5348886 h 5687273"/>
              <a:gd name="connsiteX280" fmla="*/ 49794 w 11243827"/>
              <a:gd name="connsiteY280" fmla="*/ 5329950 h 5687273"/>
              <a:gd name="connsiteX281" fmla="*/ 19924 w 11243827"/>
              <a:gd name="connsiteY281" fmla="*/ 5334282 h 5687273"/>
              <a:gd name="connsiteX282" fmla="*/ 13819 w 11243827"/>
              <a:gd name="connsiteY282" fmla="*/ 5334653 h 5687273"/>
              <a:gd name="connsiteX283" fmla="*/ 13657 w 11243827"/>
              <a:gd name="connsiteY283" fmla="*/ 5334455 h 5687273"/>
              <a:gd name="connsiteX284" fmla="*/ 7139 w 11243827"/>
              <a:gd name="connsiteY284" fmla="*/ 5334438 h 5687273"/>
              <a:gd name="connsiteX285" fmla="*/ 2684 w 11243827"/>
              <a:gd name="connsiteY285" fmla="*/ 5335333 h 5687273"/>
              <a:gd name="connsiteX286" fmla="*/ 0 w 11243827"/>
              <a:gd name="connsiteY286" fmla="*/ 5335496 h 5687273"/>
              <a:gd name="connsiteX287" fmla="*/ 0 w 11243827"/>
              <a:gd name="connsiteY287" fmla="*/ 10592 h 5687273"/>
              <a:gd name="connsiteX288" fmla="*/ 11243827 w 11243827"/>
              <a:gd name="connsiteY288" fmla="*/ 0 h 56872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05927 w 11243827"/>
              <a:gd name="connsiteY267" fmla="*/ 5339672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70932 w 11243827"/>
              <a:gd name="connsiteY267" fmla="*/ 5345451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105588 w 11243827"/>
              <a:gd name="connsiteY276" fmla="*/ 5352169 h 5641173"/>
              <a:gd name="connsiteX277" fmla="*/ 89264 w 11243827"/>
              <a:gd name="connsiteY277" fmla="*/ 5348886 h 5641173"/>
              <a:gd name="connsiteX278" fmla="*/ 49794 w 11243827"/>
              <a:gd name="connsiteY278" fmla="*/ 5329950 h 5641173"/>
              <a:gd name="connsiteX279" fmla="*/ 19924 w 11243827"/>
              <a:gd name="connsiteY279" fmla="*/ 5334282 h 5641173"/>
              <a:gd name="connsiteX280" fmla="*/ 13819 w 11243827"/>
              <a:gd name="connsiteY280" fmla="*/ 5334653 h 5641173"/>
              <a:gd name="connsiteX281" fmla="*/ 13657 w 11243827"/>
              <a:gd name="connsiteY281" fmla="*/ 5334455 h 5641173"/>
              <a:gd name="connsiteX282" fmla="*/ 7139 w 11243827"/>
              <a:gd name="connsiteY282" fmla="*/ 5334438 h 5641173"/>
              <a:gd name="connsiteX283" fmla="*/ 2684 w 11243827"/>
              <a:gd name="connsiteY283" fmla="*/ 5335333 h 5641173"/>
              <a:gd name="connsiteX284" fmla="*/ 0 w 11243827"/>
              <a:gd name="connsiteY284" fmla="*/ 5335496 h 5641173"/>
              <a:gd name="connsiteX285" fmla="*/ 0 w 11243827"/>
              <a:gd name="connsiteY285" fmla="*/ 10592 h 5641173"/>
              <a:gd name="connsiteX286" fmla="*/ 11243827 w 11243827"/>
              <a:gd name="connsiteY286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89264 w 11243827"/>
              <a:gd name="connsiteY276" fmla="*/ 5348886 h 5641173"/>
              <a:gd name="connsiteX277" fmla="*/ 49794 w 11243827"/>
              <a:gd name="connsiteY277" fmla="*/ 5329950 h 5641173"/>
              <a:gd name="connsiteX278" fmla="*/ 19924 w 11243827"/>
              <a:gd name="connsiteY278" fmla="*/ 5334282 h 5641173"/>
              <a:gd name="connsiteX279" fmla="*/ 13819 w 11243827"/>
              <a:gd name="connsiteY279" fmla="*/ 5334653 h 5641173"/>
              <a:gd name="connsiteX280" fmla="*/ 13657 w 11243827"/>
              <a:gd name="connsiteY280" fmla="*/ 5334455 h 5641173"/>
              <a:gd name="connsiteX281" fmla="*/ 7139 w 11243827"/>
              <a:gd name="connsiteY281" fmla="*/ 5334438 h 5641173"/>
              <a:gd name="connsiteX282" fmla="*/ 2684 w 11243827"/>
              <a:gd name="connsiteY282" fmla="*/ 5335333 h 5641173"/>
              <a:gd name="connsiteX283" fmla="*/ 0 w 11243827"/>
              <a:gd name="connsiteY283" fmla="*/ 5335496 h 5641173"/>
              <a:gd name="connsiteX284" fmla="*/ 0 w 11243827"/>
              <a:gd name="connsiteY284" fmla="*/ 10592 h 5641173"/>
              <a:gd name="connsiteX285" fmla="*/ 11243827 w 11243827"/>
              <a:gd name="connsiteY285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14847 w 11243827"/>
              <a:gd name="connsiteY273" fmla="*/ 5355844 h 5641173"/>
              <a:gd name="connsiteX274" fmla="*/ 114306 w 11243827"/>
              <a:gd name="connsiteY274" fmla="*/ 5354983 h 5641173"/>
              <a:gd name="connsiteX275" fmla="*/ 89264 w 11243827"/>
              <a:gd name="connsiteY275" fmla="*/ 5348886 h 5641173"/>
              <a:gd name="connsiteX276" fmla="*/ 49794 w 11243827"/>
              <a:gd name="connsiteY276" fmla="*/ 5329950 h 5641173"/>
              <a:gd name="connsiteX277" fmla="*/ 19924 w 11243827"/>
              <a:gd name="connsiteY277" fmla="*/ 5334282 h 5641173"/>
              <a:gd name="connsiteX278" fmla="*/ 13819 w 11243827"/>
              <a:gd name="connsiteY278" fmla="*/ 5334653 h 5641173"/>
              <a:gd name="connsiteX279" fmla="*/ 13657 w 11243827"/>
              <a:gd name="connsiteY279" fmla="*/ 5334455 h 5641173"/>
              <a:gd name="connsiteX280" fmla="*/ 7139 w 11243827"/>
              <a:gd name="connsiteY280" fmla="*/ 5334438 h 5641173"/>
              <a:gd name="connsiteX281" fmla="*/ 2684 w 11243827"/>
              <a:gd name="connsiteY281" fmla="*/ 5335333 h 5641173"/>
              <a:gd name="connsiteX282" fmla="*/ 0 w 11243827"/>
              <a:gd name="connsiteY282" fmla="*/ 5335496 h 5641173"/>
              <a:gd name="connsiteX283" fmla="*/ 0 w 11243827"/>
              <a:gd name="connsiteY283" fmla="*/ 10592 h 5641173"/>
              <a:gd name="connsiteX284" fmla="*/ 11243827 w 11243827"/>
              <a:gd name="connsiteY284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47287 w 11243827"/>
              <a:gd name="connsiteY271" fmla="*/ 5352625 h 5641173"/>
              <a:gd name="connsiteX272" fmla="*/ 114847 w 11243827"/>
              <a:gd name="connsiteY272" fmla="*/ 5355844 h 5641173"/>
              <a:gd name="connsiteX273" fmla="*/ 114306 w 11243827"/>
              <a:gd name="connsiteY273" fmla="*/ 5354983 h 5641173"/>
              <a:gd name="connsiteX274" fmla="*/ 89264 w 11243827"/>
              <a:gd name="connsiteY274" fmla="*/ 5348886 h 5641173"/>
              <a:gd name="connsiteX275" fmla="*/ 49794 w 11243827"/>
              <a:gd name="connsiteY275" fmla="*/ 5329950 h 5641173"/>
              <a:gd name="connsiteX276" fmla="*/ 19924 w 11243827"/>
              <a:gd name="connsiteY276" fmla="*/ 5334282 h 5641173"/>
              <a:gd name="connsiteX277" fmla="*/ 13819 w 11243827"/>
              <a:gd name="connsiteY277" fmla="*/ 5334653 h 5641173"/>
              <a:gd name="connsiteX278" fmla="*/ 13657 w 11243827"/>
              <a:gd name="connsiteY278" fmla="*/ 5334455 h 5641173"/>
              <a:gd name="connsiteX279" fmla="*/ 7139 w 11243827"/>
              <a:gd name="connsiteY279" fmla="*/ 5334438 h 5641173"/>
              <a:gd name="connsiteX280" fmla="*/ 2684 w 11243827"/>
              <a:gd name="connsiteY280" fmla="*/ 5335333 h 5641173"/>
              <a:gd name="connsiteX281" fmla="*/ 0 w 11243827"/>
              <a:gd name="connsiteY281" fmla="*/ 5335496 h 5641173"/>
              <a:gd name="connsiteX282" fmla="*/ 0 w 11243827"/>
              <a:gd name="connsiteY282" fmla="*/ 10592 h 5641173"/>
              <a:gd name="connsiteX283" fmla="*/ 11243827 w 11243827"/>
              <a:gd name="connsiteY283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12024 w 11243827"/>
              <a:gd name="connsiteY238" fmla="*/ 5345786 h 5641173"/>
              <a:gd name="connsiteX239" fmla="*/ 1100870 w 11243827"/>
              <a:gd name="connsiteY239" fmla="*/ 5343651 h 5641173"/>
              <a:gd name="connsiteX240" fmla="*/ 1096383 w 11243827"/>
              <a:gd name="connsiteY240" fmla="*/ 5343015 h 5641173"/>
              <a:gd name="connsiteX241" fmla="*/ 1085571 w 11243827"/>
              <a:gd name="connsiteY241" fmla="*/ 5345836 h 5641173"/>
              <a:gd name="connsiteX242" fmla="*/ 1073168 w 11243827"/>
              <a:gd name="connsiteY242" fmla="*/ 5341521 h 5641173"/>
              <a:gd name="connsiteX243" fmla="*/ 1058039 w 11243827"/>
              <a:gd name="connsiteY243" fmla="*/ 5343504 h 5641173"/>
              <a:gd name="connsiteX244" fmla="*/ 1055426 w 11243827"/>
              <a:gd name="connsiteY244" fmla="*/ 5339088 h 5641173"/>
              <a:gd name="connsiteX245" fmla="*/ 1044738 w 11243827"/>
              <a:gd name="connsiteY245" fmla="*/ 5333063 h 5641173"/>
              <a:gd name="connsiteX246" fmla="*/ 1033909 w 11243827"/>
              <a:gd name="connsiteY246" fmla="*/ 5335680 h 5641173"/>
              <a:gd name="connsiteX247" fmla="*/ 1012649 w 11243827"/>
              <a:gd name="connsiteY247" fmla="*/ 5334541 h 5641173"/>
              <a:gd name="connsiteX248" fmla="*/ 1007115 w 11243827"/>
              <a:gd name="connsiteY248" fmla="*/ 5332775 h 5641173"/>
              <a:gd name="connsiteX249" fmla="*/ 986002 w 11243827"/>
              <a:gd name="connsiteY249" fmla="*/ 5334906 h 5641173"/>
              <a:gd name="connsiteX250" fmla="*/ 953418 w 11243827"/>
              <a:gd name="connsiteY250" fmla="*/ 5333901 h 5641173"/>
              <a:gd name="connsiteX251" fmla="*/ 916854 w 11243827"/>
              <a:gd name="connsiteY251" fmla="*/ 5329435 h 5641173"/>
              <a:gd name="connsiteX252" fmla="*/ 905651 w 11243827"/>
              <a:gd name="connsiteY252" fmla="*/ 5332114 h 5641173"/>
              <a:gd name="connsiteX253" fmla="*/ 836961 w 11243827"/>
              <a:gd name="connsiteY253" fmla="*/ 5330803 h 5641173"/>
              <a:gd name="connsiteX254" fmla="*/ 817627 w 11243827"/>
              <a:gd name="connsiteY254" fmla="*/ 5330580 h 5641173"/>
              <a:gd name="connsiteX255" fmla="*/ 801817 w 11243827"/>
              <a:gd name="connsiteY255" fmla="*/ 5325937 h 5641173"/>
              <a:gd name="connsiteX256" fmla="*/ 798857 w 11243827"/>
              <a:gd name="connsiteY256" fmla="*/ 5320979 h 5641173"/>
              <a:gd name="connsiteX257" fmla="*/ 788354 w 11243827"/>
              <a:gd name="connsiteY257" fmla="*/ 5320143 h 5641173"/>
              <a:gd name="connsiteX258" fmla="*/ 785726 w 11243827"/>
              <a:gd name="connsiteY258" fmla="*/ 5318989 h 5641173"/>
              <a:gd name="connsiteX259" fmla="*/ 770507 w 11243827"/>
              <a:gd name="connsiteY259" fmla="*/ 5313309 h 5641173"/>
              <a:gd name="connsiteX260" fmla="*/ 733810 w 11243827"/>
              <a:gd name="connsiteY260" fmla="*/ 5324286 h 5641173"/>
              <a:gd name="connsiteX261" fmla="*/ 692117 w 11243827"/>
              <a:gd name="connsiteY261" fmla="*/ 5318786 h 5641173"/>
              <a:gd name="connsiteX262" fmla="*/ 574943 w 11243827"/>
              <a:gd name="connsiteY262" fmla="*/ 5327578 h 5641173"/>
              <a:gd name="connsiteX263" fmla="*/ 441302 w 11243827"/>
              <a:gd name="connsiteY263" fmla="*/ 5307062 h 5641173"/>
              <a:gd name="connsiteX264" fmla="*/ 336819 w 11243827"/>
              <a:gd name="connsiteY264" fmla="*/ 5336690 h 5641173"/>
              <a:gd name="connsiteX265" fmla="*/ 270932 w 11243827"/>
              <a:gd name="connsiteY265" fmla="*/ 5345451 h 5641173"/>
              <a:gd name="connsiteX266" fmla="*/ 194189 w 11243827"/>
              <a:gd name="connsiteY266" fmla="*/ 5343588 h 5641173"/>
              <a:gd name="connsiteX267" fmla="*/ 192552 w 11243827"/>
              <a:gd name="connsiteY267" fmla="*/ 5342845 h 5641173"/>
              <a:gd name="connsiteX268" fmla="*/ 178320 w 11243827"/>
              <a:gd name="connsiteY268" fmla="*/ 5343766 h 5641173"/>
              <a:gd name="connsiteX269" fmla="*/ 175596 w 11243827"/>
              <a:gd name="connsiteY269" fmla="*/ 5346411 h 5641173"/>
              <a:gd name="connsiteX270" fmla="*/ 147287 w 11243827"/>
              <a:gd name="connsiteY270" fmla="*/ 5352625 h 5641173"/>
              <a:gd name="connsiteX271" fmla="*/ 114847 w 11243827"/>
              <a:gd name="connsiteY271" fmla="*/ 5355844 h 5641173"/>
              <a:gd name="connsiteX272" fmla="*/ 114306 w 11243827"/>
              <a:gd name="connsiteY272" fmla="*/ 5354983 h 5641173"/>
              <a:gd name="connsiteX273" fmla="*/ 89264 w 11243827"/>
              <a:gd name="connsiteY273" fmla="*/ 5348886 h 5641173"/>
              <a:gd name="connsiteX274" fmla="*/ 49794 w 11243827"/>
              <a:gd name="connsiteY274" fmla="*/ 5329950 h 5641173"/>
              <a:gd name="connsiteX275" fmla="*/ 19924 w 11243827"/>
              <a:gd name="connsiteY275" fmla="*/ 5334282 h 5641173"/>
              <a:gd name="connsiteX276" fmla="*/ 13819 w 11243827"/>
              <a:gd name="connsiteY276" fmla="*/ 5334653 h 5641173"/>
              <a:gd name="connsiteX277" fmla="*/ 13657 w 11243827"/>
              <a:gd name="connsiteY277" fmla="*/ 5334455 h 5641173"/>
              <a:gd name="connsiteX278" fmla="*/ 7139 w 11243827"/>
              <a:gd name="connsiteY278" fmla="*/ 5334438 h 5641173"/>
              <a:gd name="connsiteX279" fmla="*/ 2684 w 11243827"/>
              <a:gd name="connsiteY279" fmla="*/ 5335333 h 5641173"/>
              <a:gd name="connsiteX280" fmla="*/ 0 w 11243827"/>
              <a:gd name="connsiteY280" fmla="*/ 5335496 h 5641173"/>
              <a:gd name="connsiteX281" fmla="*/ 0 w 11243827"/>
              <a:gd name="connsiteY281" fmla="*/ 10592 h 5641173"/>
              <a:gd name="connsiteX282" fmla="*/ 11243827 w 11243827"/>
              <a:gd name="connsiteY282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73168 w 11243827"/>
              <a:gd name="connsiteY241" fmla="*/ 5341521 h 5641173"/>
              <a:gd name="connsiteX242" fmla="*/ 1058039 w 11243827"/>
              <a:gd name="connsiteY242" fmla="*/ 5343504 h 5641173"/>
              <a:gd name="connsiteX243" fmla="*/ 1055426 w 11243827"/>
              <a:gd name="connsiteY243" fmla="*/ 5339088 h 5641173"/>
              <a:gd name="connsiteX244" fmla="*/ 1044738 w 11243827"/>
              <a:gd name="connsiteY244" fmla="*/ 5333063 h 5641173"/>
              <a:gd name="connsiteX245" fmla="*/ 1033909 w 11243827"/>
              <a:gd name="connsiteY245" fmla="*/ 5335680 h 5641173"/>
              <a:gd name="connsiteX246" fmla="*/ 1012649 w 11243827"/>
              <a:gd name="connsiteY246" fmla="*/ 5334541 h 5641173"/>
              <a:gd name="connsiteX247" fmla="*/ 1007115 w 11243827"/>
              <a:gd name="connsiteY247" fmla="*/ 5332775 h 5641173"/>
              <a:gd name="connsiteX248" fmla="*/ 986002 w 11243827"/>
              <a:gd name="connsiteY248" fmla="*/ 5334906 h 5641173"/>
              <a:gd name="connsiteX249" fmla="*/ 953418 w 11243827"/>
              <a:gd name="connsiteY249" fmla="*/ 5333901 h 5641173"/>
              <a:gd name="connsiteX250" fmla="*/ 916854 w 11243827"/>
              <a:gd name="connsiteY250" fmla="*/ 5329435 h 5641173"/>
              <a:gd name="connsiteX251" fmla="*/ 905651 w 11243827"/>
              <a:gd name="connsiteY251" fmla="*/ 5332114 h 5641173"/>
              <a:gd name="connsiteX252" fmla="*/ 836961 w 11243827"/>
              <a:gd name="connsiteY252" fmla="*/ 5330803 h 5641173"/>
              <a:gd name="connsiteX253" fmla="*/ 817627 w 11243827"/>
              <a:gd name="connsiteY253" fmla="*/ 5330580 h 5641173"/>
              <a:gd name="connsiteX254" fmla="*/ 801817 w 11243827"/>
              <a:gd name="connsiteY254" fmla="*/ 5325937 h 5641173"/>
              <a:gd name="connsiteX255" fmla="*/ 798857 w 11243827"/>
              <a:gd name="connsiteY255" fmla="*/ 5320979 h 5641173"/>
              <a:gd name="connsiteX256" fmla="*/ 788354 w 11243827"/>
              <a:gd name="connsiteY256" fmla="*/ 5320143 h 5641173"/>
              <a:gd name="connsiteX257" fmla="*/ 785726 w 11243827"/>
              <a:gd name="connsiteY257" fmla="*/ 5318989 h 5641173"/>
              <a:gd name="connsiteX258" fmla="*/ 770507 w 11243827"/>
              <a:gd name="connsiteY258" fmla="*/ 5313309 h 5641173"/>
              <a:gd name="connsiteX259" fmla="*/ 733810 w 11243827"/>
              <a:gd name="connsiteY259" fmla="*/ 5324286 h 5641173"/>
              <a:gd name="connsiteX260" fmla="*/ 692117 w 11243827"/>
              <a:gd name="connsiteY260" fmla="*/ 5318786 h 5641173"/>
              <a:gd name="connsiteX261" fmla="*/ 574943 w 11243827"/>
              <a:gd name="connsiteY261" fmla="*/ 5327578 h 5641173"/>
              <a:gd name="connsiteX262" fmla="*/ 441302 w 11243827"/>
              <a:gd name="connsiteY262" fmla="*/ 5307062 h 5641173"/>
              <a:gd name="connsiteX263" fmla="*/ 336819 w 11243827"/>
              <a:gd name="connsiteY263" fmla="*/ 5336690 h 5641173"/>
              <a:gd name="connsiteX264" fmla="*/ 270932 w 11243827"/>
              <a:gd name="connsiteY264" fmla="*/ 5345451 h 5641173"/>
              <a:gd name="connsiteX265" fmla="*/ 194189 w 11243827"/>
              <a:gd name="connsiteY265" fmla="*/ 5343588 h 5641173"/>
              <a:gd name="connsiteX266" fmla="*/ 192552 w 11243827"/>
              <a:gd name="connsiteY266" fmla="*/ 5342845 h 5641173"/>
              <a:gd name="connsiteX267" fmla="*/ 178320 w 11243827"/>
              <a:gd name="connsiteY267" fmla="*/ 5343766 h 5641173"/>
              <a:gd name="connsiteX268" fmla="*/ 175596 w 11243827"/>
              <a:gd name="connsiteY268" fmla="*/ 5346411 h 5641173"/>
              <a:gd name="connsiteX269" fmla="*/ 147287 w 11243827"/>
              <a:gd name="connsiteY269" fmla="*/ 5352625 h 5641173"/>
              <a:gd name="connsiteX270" fmla="*/ 114847 w 11243827"/>
              <a:gd name="connsiteY270" fmla="*/ 5355844 h 5641173"/>
              <a:gd name="connsiteX271" fmla="*/ 114306 w 11243827"/>
              <a:gd name="connsiteY271" fmla="*/ 5354983 h 5641173"/>
              <a:gd name="connsiteX272" fmla="*/ 89264 w 11243827"/>
              <a:gd name="connsiteY272" fmla="*/ 5348886 h 5641173"/>
              <a:gd name="connsiteX273" fmla="*/ 49794 w 11243827"/>
              <a:gd name="connsiteY273" fmla="*/ 5329950 h 5641173"/>
              <a:gd name="connsiteX274" fmla="*/ 19924 w 11243827"/>
              <a:gd name="connsiteY274" fmla="*/ 5334282 h 5641173"/>
              <a:gd name="connsiteX275" fmla="*/ 13819 w 11243827"/>
              <a:gd name="connsiteY275" fmla="*/ 5334653 h 5641173"/>
              <a:gd name="connsiteX276" fmla="*/ 13657 w 11243827"/>
              <a:gd name="connsiteY276" fmla="*/ 5334455 h 5641173"/>
              <a:gd name="connsiteX277" fmla="*/ 7139 w 11243827"/>
              <a:gd name="connsiteY277" fmla="*/ 5334438 h 5641173"/>
              <a:gd name="connsiteX278" fmla="*/ 2684 w 11243827"/>
              <a:gd name="connsiteY278" fmla="*/ 5335333 h 5641173"/>
              <a:gd name="connsiteX279" fmla="*/ 0 w 11243827"/>
              <a:gd name="connsiteY279" fmla="*/ 5335496 h 5641173"/>
              <a:gd name="connsiteX280" fmla="*/ 0 w 11243827"/>
              <a:gd name="connsiteY280" fmla="*/ 10592 h 5641173"/>
              <a:gd name="connsiteX281" fmla="*/ 11243827 w 11243827"/>
              <a:gd name="connsiteY281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8405 w 11243827"/>
              <a:gd name="connsiteY251" fmla="*/ 5339470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209610 h 5641173"/>
              <a:gd name="connsiteX3" fmla="*/ 11240675 w 11243827"/>
              <a:gd name="connsiteY3" fmla="*/ 5210442 h 5641173"/>
              <a:gd name="connsiteX4" fmla="*/ 11179959 w 11243827"/>
              <a:gd name="connsiteY4" fmla="*/ 5221199 h 5641173"/>
              <a:gd name="connsiteX5" fmla="*/ 11105493 w 11243827"/>
              <a:gd name="connsiteY5" fmla="*/ 5259905 h 5641173"/>
              <a:gd name="connsiteX6" fmla="*/ 11078640 w 11243827"/>
              <a:gd name="connsiteY6" fmla="*/ 5263531 h 5641173"/>
              <a:gd name="connsiteX7" fmla="*/ 11079616 w 11243827"/>
              <a:gd name="connsiteY7" fmla="*/ 5270380 h 5641173"/>
              <a:gd name="connsiteX8" fmla="*/ 11069641 w 11243827"/>
              <a:gd name="connsiteY8" fmla="*/ 5270884 h 5641173"/>
              <a:gd name="connsiteX9" fmla="*/ 11047377 w 11243827"/>
              <a:gd name="connsiteY9" fmla="*/ 5271051 h 5641173"/>
              <a:gd name="connsiteX10" fmla="*/ 10980705 w 11243827"/>
              <a:gd name="connsiteY10" fmla="*/ 5272951 h 5641173"/>
              <a:gd name="connsiteX11" fmla="*/ 10962514 w 11243827"/>
              <a:gd name="connsiteY11" fmla="*/ 5286084 h 5641173"/>
              <a:gd name="connsiteX12" fmla="*/ 10945307 w 11243827"/>
              <a:gd name="connsiteY12" fmla="*/ 5286290 h 5641173"/>
              <a:gd name="connsiteX13" fmla="*/ 10845516 w 11243827"/>
              <a:gd name="connsiteY13" fmla="*/ 5303894 h 5641173"/>
              <a:gd name="connsiteX14" fmla="*/ 10831795 w 11243827"/>
              <a:gd name="connsiteY14" fmla="*/ 5305210 h 5641173"/>
              <a:gd name="connsiteX15" fmla="*/ 10824365 w 11243827"/>
              <a:gd name="connsiteY15" fmla="*/ 5311111 h 5641173"/>
              <a:gd name="connsiteX16" fmla="*/ 10797756 w 11243827"/>
              <a:gd name="connsiteY16" fmla="*/ 5312285 h 5641173"/>
              <a:gd name="connsiteX17" fmla="*/ 10796525 w 11243827"/>
              <a:gd name="connsiteY17" fmla="*/ 5315645 h 5641173"/>
              <a:gd name="connsiteX18" fmla="*/ 10709063 w 11243827"/>
              <a:gd name="connsiteY18" fmla="*/ 5344492 h 5641173"/>
              <a:gd name="connsiteX19" fmla="*/ 10694078 w 11243827"/>
              <a:gd name="connsiteY19" fmla="*/ 5349258 h 5641173"/>
              <a:gd name="connsiteX20" fmla="*/ 10681131 w 11243827"/>
              <a:gd name="connsiteY20" fmla="*/ 5347812 h 5641173"/>
              <a:gd name="connsiteX21" fmla="*/ 10609448 w 11243827"/>
              <a:gd name="connsiteY21" fmla="*/ 5351931 h 5641173"/>
              <a:gd name="connsiteX22" fmla="*/ 10592397 w 11243827"/>
              <a:gd name="connsiteY22" fmla="*/ 5349402 h 5641173"/>
              <a:gd name="connsiteX23" fmla="*/ 10585227 w 11243827"/>
              <a:gd name="connsiteY23" fmla="*/ 5344063 h 5641173"/>
              <a:gd name="connsiteX24" fmla="*/ 10557472 w 11243827"/>
              <a:gd name="connsiteY24" fmla="*/ 5354151 h 5641173"/>
              <a:gd name="connsiteX25" fmla="*/ 10514646 w 11243827"/>
              <a:gd name="connsiteY25" fmla="*/ 5361064 h 5641173"/>
              <a:gd name="connsiteX26" fmla="*/ 10494292 w 11243827"/>
              <a:gd name="connsiteY26" fmla="*/ 5366054 h 5641173"/>
              <a:gd name="connsiteX27" fmla="*/ 10477869 w 11243827"/>
              <a:gd name="connsiteY27" fmla="*/ 5363025 h 5641173"/>
              <a:gd name="connsiteX28" fmla="*/ 10384411 w 11243827"/>
              <a:gd name="connsiteY28" fmla="*/ 5362257 h 5641173"/>
              <a:gd name="connsiteX29" fmla="*/ 10362921 w 11243827"/>
              <a:gd name="connsiteY29" fmla="*/ 5357444 h 5641173"/>
              <a:gd name="connsiteX30" fmla="*/ 10352736 w 11243827"/>
              <a:gd name="connsiteY30" fmla="*/ 5347851 h 5641173"/>
              <a:gd name="connsiteX31" fmla="*/ 10344754 w 11243827"/>
              <a:gd name="connsiteY31" fmla="*/ 5351272 h 5641173"/>
              <a:gd name="connsiteX32" fmla="*/ 10288226 w 11243827"/>
              <a:gd name="connsiteY32" fmla="*/ 5351613 h 5641173"/>
              <a:gd name="connsiteX33" fmla="*/ 10251350 w 11243827"/>
              <a:gd name="connsiteY33" fmla="*/ 5352711 h 5641173"/>
              <a:gd name="connsiteX34" fmla="*/ 10249108 w 11243827"/>
              <a:gd name="connsiteY34" fmla="*/ 5365881 h 5641173"/>
              <a:gd name="connsiteX35" fmla="*/ 10216272 w 11243827"/>
              <a:gd name="connsiteY35" fmla="*/ 5370573 h 5641173"/>
              <a:gd name="connsiteX36" fmla="*/ 10181278 w 11243827"/>
              <a:gd name="connsiteY36" fmla="*/ 5362119 h 5641173"/>
              <a:gd name="connsiteX37" fmla="*/ 10140033 w 11243827"/>
              <a:gd name="connsiteY37" fmla="*/ 5363304 h 5641173"/>
              <a:gd name="connsiteX38" fmla="*/ 10115353 w 11243827"/>
              <a:gd name="connsiteY38" fmla="*/ 5363869 h 5641173"/>
              <a:gd name="connsiteX39" fmla="*/ 10050578 w 11243827"/>
              <a:gd name="connsiteY39" fmla="*/ 5376153 h 5641173"/>
              <a:gd name="connsiteX40" fmla="*/ 9945478 w 11243827"/>
              <a:gd name="connsiteY40" fmla="*/ 5422859 h 5641173"/>
              <a:gd name="connsiteX41" fmla="*/ 9912481 w 11243827"/>
              <a:gd name="connsiteY41" fmla="*/ 5429477 h 5641173"/>
              <a:gd name="connsiteX42" fmla="*/ 9906713 w 11243827"/>
              <a:gd name="connsiteY42" fmla="*/ 5426784 h 5641173"/>
              <a:gd name="connsiteX43" fmla="*/ 9742436 w 11243827"/>
              <a:gd name="connsiteY43" fmla="*/ 5454834 h 5641173"/>
              <a:gd name="connsiteX44" fmla="*/ 9713044 w 11243827"/>
              <a:gd name="connsiteY44" fmla="*/ 5456476 h 5641173"/>
              <a:gd name="connsiteX45" fmla="*/ 9691033 w 11243827"/>
              <a:gd name="connsiteY45" fmla="*/ 5455451 h 5641173"/>
              <a:gd name="connsiteX46" fmla="*/ 9638355 w 11243827"/>
              <a:gd name="connsiteY46" fmla="*/ 5464794 h 5641173"/>
              <a:gd name="connsiteX47" fmla="*/ 9552434 w 11243827"/>
              <a:gd name="connsiteY47" fmla="*/ 5485280 h 5641173"/>
              <a:gd name="connsiteX48" fmla="*/ 9533883 w 11243827"/>
              <a:gd name="connsiteY48" fmla="*/ 5488516 h 5641173"/>
              <a:gd name="connsiteX49" fmla="*/ 9516916 w 11243827"/>
              <a:gd name="connsiteY49" fmla="*/ 5486828 h 5641173"/>
              <a:gd name="connsiteX50" fmla="*/ 9512093 w 11243827"/>
              <a:gd name="connsiteY50" fmla="*/ 5482541 h 5641173"/>
              <a:gd name="connsiteX51" fmla="*/ 9501725 w 11243827"/>
              <a:gd name="connsiteY51" fmla="*/ 5483603 h 5641173"/>
              <a:gd name="connsiteX52" fmla="*/ 9498754 w 11243827"/>
              <a:gd name="connsiteY52" fmla="*/ 5482951 h 5641173"/>
              <a:gd name="connsiteX53" fmla="*/ 9481932 w 11243827"/>
              <a:gd name="connsiteY53" fmla="*/ 5480151 h 5641173"/>
              <a:gd name="connsiteX54" fmla="*/ 9451321 w 11243827"/>
              <a:gd name="connsiteY54" fmla="*/ 5497375 h 5641173"/>
              <a:gd name="connsiteX55" fmla="*/ 9409298 w 11243827"/>
              <a:gd name="connsiteY55" fmla="*/ 5499478 h 5641173"/>
              <a:gd name="connsiteX56" fmla="*/ 9303056 w 11243827"/>
              <a:gd name="connsiteY56" fmla="*/ 5519093 h 5641173"/>
              <a:gd name="connsiteX57" fmla="*/ 9229078 w 11243827"/>
              <a:gd name="connsiteY57" fmla="*/ 5524154 h 5641173"/>
              <a:gd name="connsiteX58" fmla="*/ 9165105 w 11243827"/>
              <a:gd name="connsiteY58" fmla="*/ 5532892 h 5641173"/>
              <a:gd name="connsiteX59" fmla="*/ 9077301 w 11243827"/>
              <a:gd name="connsiteY59" fmla="*/ 5580356 h 5641173"/>
              <a:gd name="connsiteX60" fmla="*/ 8960065 w 11243827"/>
              <a:gd name="connsiteY60" fmla="*/ 5597982 h 5641173"/>
              <a:gd name="connsiteX61" fmla="*/ 8953536 w 11243827"/>
              <a:gd name="connsiteY61" fmla="*/ 5606638 h 5641173"/>
              <a:gd name="connsiteX62" fmla="*/ 8943907 w 11243827"/>
              <a:gd name="connsiteY62" fmla="*/ 5612541 h 5641173"/>
              <a:gd name="connsiteX63" fmla="*/ 8942046 w 11243827"/>
              <a:gd name="connsiteY63" fmla="*/ 5612112 h 5641173"/>
              <a:gd name="connsiteX64" fmla="*/ 8928824 w 11243827"/>
              <a:gd name="connsiteY64" fmla="*/ 5615549 h 5641173"/>
              <a:gd name="connsiteX65" fmla="*/ 8927294 w 11243827"/>
              <a:gd name="connsiteY65" fmla="*/ 5618607 h 5641173"/>
              <a:gd name="connsiteX66" fmla="*/ 8918651 w 11243827"/>
              <a:gd name="connsiteY66" fmla="*/ 5621688 h 5641173"/>
              <a:gd name="connsiteX67" fmla="*/ 8902772 w 11243827"/>
              <a:gd name="connsiteY67" fmla="*/ 5629703 h 5641173"/>
              <a:gd name="connsiteX68" fmla="*/ 8898724 w 11243827"/>
              <a:gd name="connsiteY68" fmla="*/ 5629379 h 5641173"/>
              <a:gd name="connsiteX69" fmla="*/ 8873099 w 11243827"/>
              <a:gd name="connsiteY69" fmla="*/ 5638628 h 5641173"/>
              <a:gd name="connsiteX70" fmla="*/ 8872234 w 11243827"/>
              <a:gd name="connsiteY70" fmla="*/ 5637889 h 5641173"/>
              <a:gd name="connsiteX71" fmla="*/ 8862777 w 11243827"/>
              <a:gd name="connsiteY71" fmla="*/ 5636711 h 5641173"/>
              <a:gd name="connsiteX72" fmla="*/ 8845869 w 11243827"/>
              <a:gd name="connsiteY72" fmla="*/ 5636436 h 5641173"/>
              <a:gd name="connsiteX73" fmla="*/ 8800548 w 11243827"/>
              <a:gd name="connsiteY73" fmla="*/ 5625084 h 5641173"/>
              <a:gd name="connsiteX74" fmla="*/ 8773774 w 11243827"/>
              <a:gd name="connsiteY74" fmla="*/ 5634630 h 5641173"/>
              <a:gd name="connsiteX75" fmla="*/ 8698255 w 11243827"/>
              <a:gd name="connsiteY75" fmla="*/ 5636083 h 5641173"/>
              <a:gd name="connsiteX76" fmla="*/ 8619167 w 11243827"/>
              <a:gd name="connsiteY76" fmla="*/ 5619130 h 5641173"/>
              <a:gd name="connsiteX77" fmla="*/ 8539822 w 11243827"/>
              <a:gd name="connsiteY77" fmla="*/ 5616905 h 5641173"/>
              <a:gd name="connsiteX78" fmla="*/ 8511094 w 11243827"/>
              <a:gd name="connsiteY78" fmla="*/ 5617360 h 5641173"/>
              <a:gd name="connsiteX79" fmla="*/ 8459886 w 11243827"/>
              <a:gd name="connsiteY79" fmla="*/ 5612612 h 5641173"/>
              <a:gd name="connsiteX80" fmla="*/ 8436432 w 11243827"/>
              <a:gd name="connsiteY80" fmla="*/ 5606990 h 5641173"/>
              <a:gd name="connsiteX81" fmla="*/ 8435403 w 11243827"/>
              <a:gd name="connsiteY81" fmla="*/ 5607336 h 5641173"/>
              <a:gd name="connsiteX82" fmla="*/ 8433307 w 11243827"/>
              <a:gd name="connsiteY82" fmla="*/ 5604917 h 5641173"/>
              <a:gd name="connsiteX83" fmla="*/ 8428968 w 11243827"/>
              <a:gd name="connsiteY83" fmla="*/ 5603796 h 5641173"/>
              <a:gd name="connsiteX84" fmla="*/ 8417124 w 11243827"/>
              <a:gd name="connsiteY84" fmla="*/ 5604518 h 5641173"/>
              <a:gd name="connsiteX85" fmla="*/ 8412669 w 11243827"/>
              <a:gd name="connsiteY85" fmla="*/ 5605413 h 5641173"/>
              <a:gd name="connsiteX86" fmla="*/ 8406152 w 11243827"/>
              <a:gd name="connsiteY86" fmla="*/ 5605396 h 5641173"/>
              <a:gd name="connsiteX87" fmla="*/ 8405989 w 11243827"/>
              <a:gd name="connsiteY87" fmla="*/ 5605197 h 5641173"/>
              <a:gd name="connsiteX88" fmla="*/ 8399884 w 11243827"/>
              <a:gd name="connsiteY88" fmla="*/ 5605568 h 5641173"/>
              <a:gd name="connsiteX89" fmla="*/ 8370014 w 11243827"/>
              <a:gd name="connsiteY89" fmla="*/ 5609900 h 5641173"/>
              <a:gd name="connsiteX90" fmla="*/ 8330544 w 11243827"/>
              <a:gd name="connsiteY90" fmla="*/ 5590964 h 5641173"/>
              <a:gd name="connsiteX91" fmla="*/ 8314221 w 11243827"/>
              <a:gd name="connsiteY91" fmla="*/ 5587682 h 5641173"/>
              <a:gd name="connsiteX92" fmla="*/ 8305502 w 11243827"/>
              <a:gd name="connsiteY92" fmla="*/ 5584868 h 5641173"/>
              <a:gd name="connsiteX93" fmla="*/ 8304962 w 11243827"/>
              <a:gd name="connsiteY93" fmla="*/ 5584007 h 5641173"/>
              <a:gd name="connsiteX94" fmla="*/ 8276324 w 11243827"/>
              <a:gd name="connsiteY94" fmla="*/ 5588260 h 5641173"/>
              <a:gd name="connsiteX95" fmla="*/ 8272522 w 11243827"/>
              <a:gd name="connsiteY95" fmla="*/ 5587226 h 5641173"/>
              <a:gd name="connsiteX96" fmla="*/ 8253857 w 11243827"/>
              <a:gd name="connsiteY96" fmla="*/ 5592043 h 5641173"/>
              <a:gd name="connsiteX97" fmla="*/ 8244212 w 11243827"/>
              <a:gd name="connsiteY97" fmla="*/ 5593439 h 5641173"/>
              <a:gd name="connsiteX98" fmla="*/ 8241488 w 11243827"/>
              <a:gd name="connsiteY98" fmla="*/ 5596085 h 5641173"/>
              <a:gd name="connsiteX99" fmla="*/ 8227256 w 11243827"/>
              <a:gd name="connsiteY99" fmla="*/ 5597005 h 5641173"/>
              <a:gd name="connsiteX100" fmla="*/ 8225619 w 11243827"/>
              <a:gd name="connsiteY100" fmla="*/ 5596262 h 5641173"/>
              <a:gd name="connsiteX101" fmla="*/ 8213882 w 11243827"/>
              <a:gd name="connsiteY101" fmla="*/ 5600179 h 5641173"/>
              <a:gd name="connsiteX102" fmla="*/ 8204045 w 11243827"/>
              <a:gd name="connsiteY102" fmla="*/ 5607275 h 5641173"/>
              <a:gd name="connsiteX103" fmla="*/ 8082989 w 11243827"/>
              <a:gd name="connsiteY103" fmla="*/ 5603160 h 5641173"/>
              <a:gd name="connsiteX104" fmla="*/ 7976942 w 11243827"/>
              <a:gd name="connsiteY104" fmla="*/ 5598455 h 5641173"/>
              <a:gd name="connsiteX105" fmla="*/ 7950121 w 11243827"/>
              <a:gd name="connsiteY105" fmla="*/ 5590893 h 5641173"/>
              <a:gd name="connsiteX106" fmla="*/ 7727691 w 11243827"/>
              <a:gd name="connsiteY106" fmla="*/ 5621064 h 5641173"/>
              <a:gd name="connsiteX107" fmla="*/ 7685998 w 11243827"/>
              <a:gd name="connsiteY107" fmla="*/ 5615564 h 5641173"/>
              <a:gd name="connsiteX108" fmla="*/ 7649302 w 11243827"/>
              <a:gd name="connsiteY108" fmla="*/ 5626541 h 5641173"/>
              <a:gd name="connsiteX109" fmla="*/ 7634083 w 11243827"/>
              <a:gd name="connsiteY109" fmla="*/ 5620862 h 5641173"/>
              <a:gd name="connsiteX110" fmla="*/ 7631455 w 11243827"/>
              <a:gd name="connsiteY110" fmla="*/ 5619708 h 5641173"/>
              <a:gd name="connsiteX111" fmla="*/ 7620952 w 11243827"/>
              <a:gd name="connsiteY111" fmla="*/ 5618872 h 5641173"/>
              <a:gd name="connsiteX112" fmla="*/ 7617992 w 11243827"/>
              <a:gd name="connsiteY112" fmla="*/ 5613914 h 5641173"/>
              <a:gd name="connsiteX113" fmla="*/ 7602182 w 11243827"/>
              <a:gd name="connsiteY113" fmla="*/ 5609271 h 5641173"/>
              <a:gd name="connsiteX114" fmla="*/ 7582847 w 11243827"/>
              <a:gd name="connsiteY114" fmla="*/ 5609047 h 5641173"/>
              <a:gd name="connsiteX115" fmla="*/ 7514158 w 11243827"/>
              <a:gd name="connsiteY115" fmla="*/ 5607737 h 5641173"/>
              <a:gd name="connsiteX116" fmla="*/ 7502955 w 11243827"/>
              <a:gd name="connsiteY116" fmla="*/ 5610415 h 5641173"/>
              <a:gd name="connsiteX117" fmla="*/ 7466391 w 11243827"/>
              <a:gd name="connsiteY117" fmla="*/ 5605949 h 5641173"/>
              <a:gd name="connsiteX118" fmla="*/ 7433806 w 11243827"/>
              <a:gd name="connsiteY118" fmla="*/ 5604945 h 5641173"/>
              <a:gd name="connsiteX119" fmla="*/ 7412693 w 11243827"/>
              <a:gd name="connsiteY119" fmla="*/ 5607075 h 5641173"/>
              <a:gd name="connsiteX120" fmla="*/ 7407159 w 11243827"/>
              <a:gd name="connsiteY120" fmla="*/ 5605310 h 5641173"/>
              <a:gd name="connsiteX121" fmla="*/ 7385900 w 11243827"/>
              <a:gd name="connsiteY121" fmla="*/ 5604171 h 5641173"/>
              <a:gd name="connsiteX122" fmla="*/ 7375071 w 11243827"/>
              <a:gd name="connsiteY122" fmla="*/ 5606788 h 5641173"/>
              <a:gd name="connsiteX123" fmla="*/ 7364382 w 11243827"/>
              <a:gd name="connsiteY123" fmla="*/ 5600762 h 5641173"/>
              <a:gd name="connsiteX124" fmla="*/ 7361770 w 11243827"/>
              <a:gd name="connsiteY124" fmla="*/ 5596347 h 5641173"/>
              <a:gd name="connsiteX125" fmla="*/ 7346641 w 11243827"/>
              <a:gd name="connsiteY125" fmla="*/ 5598329 h 5641173"/>
              <a:gd name="connsiteX126" fmla="*/ 7334238 w 11243827"/>
              <a:gd name="connsiteY126" fmla="*/ 5594014 h 5641173"/>
              <a:gd name="connsiteX127" fmla="*/ 7323426 w 11243827"/>
              <a:gd name="connsiteY127" fmla="*/ 5596835 h 5641173"/>
              <a:gd name="connsiteX128" fmla="*/ 7318938 w 11243827"/>
              <a:gd name="connsiteY128" fmla="*/ 5596200 h 5641173"/>
              <a:gd name="connsiteX129" fmla="*/ 7307784 w 11243827"/>
              <a:gd name="connsiteY129" fmla="*/ 5594065 h 5641173"/>
              <a:gd name="connsiteX130" fmla="*/ 7288540 w 11243827"/>
              <a:gd name="connsiteY130" fmla="*/ 5589320 h 5641173"/>
              <a:gd name="connsiteX131" fmla="*/ 7282537 w 11243827"/>
              <a:gd name="connsiteY131" fmla="*/ 5588660 h 5641173"/>
              <a:gd name="connsiteX132" fmla="*/ 7269466 w 11243827"/>
              <a:gd name="connsiteY132" fmla="*/ 5581404 h 5641173"/>
              <a:gd name="connsiteX133" fmla="*/ 7244165 w 11243827"/>
              <a:gd name="connsiteY133" fmla="*/ 5575200 h 5641173"/>
              <a:gd name="connsiteX134" fmla="*/ 7199619 w 11243827"/>
              <a:gd name="connsiteY134" fmla="*/ 5553550 h 5641173"/>
              <a:gd name="connsiteX135" fmla="*/ 7173434 w 11243827"/>
              <a:gd name="connsiteY135" fmla="*/ 5543219 h 5641173"/>
              <a:gd name="connsiteX136" fmla="*/ 7155718 w 11243827"/>
              <a:gd name="connsiteY136" fmla="*/ 5533697 h 5641173"/>
              <a:gd name="connsiteX137" fmla="*/ 7103430 w 11243827"/>
              <a:gd name="connsiteY137" fmla="*/ 5520249 h 5641173"/>
              <a:gd name="connsiteX138" fmla="*/ 7013746 w 11243827"/>
              <a:gd name="connsiteY138" fmla="*/ 5502470 h 5641173"/>
              <a:gd name="connsiteX139" fmla="*/ 6995379 w 11243827"/>
              <a:gd name="connsiteY139" fmla="*/ 5497693 h 5641173"/>
              <a:gd name="connsiteX140" fmla="*/ 6982475 w 11243827"/>
              <a:gd name="connsiteY140" fmla="*/ 5489641 h 5641173"/>
              <a:gd name="connsiteX141" fmla="*/ 6981994 w 11243827"/>
              <a:gd name="connsiteY141" fmla="*/ 5484335 h 5641173"/>
              <a:gd name="connsiteX142" fmla="*/ 6972355 w 11243827"/>
              <a:gd name="connsiteY142" fmla="*/ 5481074 h 5641173"/>
              <a:gd name="connsiteX143" fmla="*/ 6970394 w 11243827"/>
              <a:gd name="connsiteY143" fmla="*/ 5479383 h 5641173"/>
              <a:gd name="connsiteX144" fmla="*/ 6958543 w 11243827"/>
              <a:gd name="connsiteY144" fmla="*/ 5470507 h 5641173"/>
              <a:gd name="connsiteX145" fmla="*/ 6918276 w 11243827"/>
              <a:gd name="connsiteY145" fmla="*/ 5472034 h 5641173"/>
              <a:gd name="connsiteX146" fmla="*/ 6881046 w 11243827"/>
              <a:gd name="connsiteY146" fmla="*/ 5457070 h 5641173"/>
              <a:gd name="connsiteX147" fmla="*/ 6752164 w 11243827"/>
              <a:gd name="connsiteY147" fmla="*/ 5425021 h 5641173"/>
              <a:gd name="connsiteX148" fmla="*/ 6724964 w 11243827"/>
              <a:gd name="connsiteY148" fmla="*/ 5414071 h 5641173"/>
              <a:gd name="connsiteX149" fmla="*/ 6683286 w 11243827"/>
              <a:gd name="connsiteY149" fmla="*/ 5432830 h 5641173"/>
              <a:gd name="connsiteX150" fmla="*/ 6644277 w 11243827"/>
              <a:gd name="connsiteY150" fmla="*/ 5429684 h 5641173"/>
              <a:gd name="connsiteX151" fmla="*/ 6532914 w 11243827"/>
              <a:gd name="connsiteY151" fmla="*/ 5431205 h 5641173"/>
              <a:gd name="connsiteX152" fmla="*/ 6307459 w 11243827"/>
              <a:gd name="connsiteY152" fmla="*/ 5467087 h 5641173"/>
              <a:gd name="connsiteX153" fmla="*/ 6196243 w 11243827"/>
              <a:gd name="connsiteY153" fmla="*/ 5515042 h 5641173"/>
              <a:gd name="connsiteX154" fmla="*/ 6099124 w 11243827"/>
              <a:gd name="connsiteY154" fmla="*/ 5516848 h 5641173"/>
              <a:gd name="connsiteX155" fmla="*/ 6016077 w 11243827"/>
              <a:gd name="connsiteY155" fmla="*/ 5528642 h 5641173"/>
              <a:gd name="connsiteX156" fmla="*/ 6004389 w 11243827"/>
              <a:gd name="connsiteY156" fmla="*/ 5531206 h 5641173"/>
              <a:gd name="connsiteX157" fmla="*/ 5933945 w 11243827"/>
              <a:gd name="connsiteY157" fmla="*/ 5538840 h 5641173"/>
              <a:gd name="connsiteX158" fmla="*/ 5883936 w 11243827"/>
              <a:gd name="connsiteY158" fmla="*/ 5553807 h 5641173"/>
              <a:gd name="connsiteX159" fmla="*/ 5798331 w 11243827"/>
              <a:gd name="connsiteY159" fmla="*/ 5564248 h 5641173"/>
              <a:gd name="connsiteX160" fmla="*/ 5712738 w 11243827"/>
              <a:gd name="connsiteY160" fmla="*/ 5573120 h 5641173"/>
              <a:gd name="connsiteX161" fmla="*/ 5681342 w 11243827"/>
              <a:gd name="connsiteY161" fmla="*/ 5575621 h 5641173"/>
              <a:gd name="connsiteX162" fmla="*/ 5627167 w 11243827"/>
              <a:gd name="connsiteY162" fmla="*/ 5583215 h 5641173"/>
              <a:gd name="connsiteX163" fmla="*/ 5591414 w 11243827"/>
              <a:gd name="connsiteY163" fmla="*/ 5587695 h 5641173"/>
              <a:gd name="connsiteX164" fmla="*/ 5583028 w 11243827"/>
              <a:gd name="connsiteY164" fmla="*/ 5580877 h 5641173"/>
              <a:gd name="connsiteX165" fmla="*/ 5549426 w 11243827"/>
              <a:gd name="connsiteY165" fmla="*/ 5582858 h 5641173"/>
              <a:gd name="connsiteX166" fmla="*/ 5519999 w 11243827"/>
              <a:gd name="connsiteY166" fmla="*/ 5592246 h 5641173"/>
              <a:gd name="connsiteX167" fmla="*/ 5480028 w 11243827"/>
              <a:gd name="connsiteY167" fmla="*/ 5597282 h 5641173"/>
              <a:gd name="connsiteX168" fmla="*/ 5456175 w 11243827"/>
              <a:gd name="connsiteY168" fmla="*/ 5600371 h 5641173"/>
              <a:gd name="connsiteX169" fmla="*/ 5388463 w 11243827"/>
              <a:gd name="connsiteY169" fmla="*/ 5602638 h 5641173"/>
              <a:gd name="connsiteX170" fmla="*/ 5265898 w 11243827"/>
              <a:gd name="connsiteY170" fmla="*/ 5591830 h 5641173"/>
              <a:gd name="connsiteX171" fmla="*/ 5231231 w 11243827"/>
              <a:gd name="connsiteY171" fmla="*/ 5592790 h 5641173"/>
              <a:gd name="connsiteX172" fmla="*/ 5226996 w 11243827"/>
              <a:gd name="connsiteY172" fmla="*/ 5595040 h 5641173"/>
              <a:gd name="connsiteX173" fmla="*/ 5175988 w 11243827"/>
              <a:gd name="connsiteY173" fmla="*/ 5588131 h 5641173"/>
              <a:gd name="connsiteX174" fmla="*/ 5107470 w 11243827"/>
              <a:gd name="connsiteY174" fmla="*/ 5594771 h 5641173"/>
              <a:gd name="connsiteX175" fmla="*/ 5027868 w 11243827"/>
              <a:gd name="connsiteY175" fmla="*/ 5605624 h 5641173"/>
              <a:gd name="connsiteX176" fmla="*/ 5007324 w 11243827"/>
              <a:gd name="connsiteY176" fmla="*/ 5609209 h 5641173"/>
              <a:gd name="connsiteX177" fmla="*/ 4952559 w 11243827"/>
              <a:gd name="connsiteY177" fmla="*/ 5611402 h 5641173"/>
              <a:gd name="connsiteX178" fmla="*/ 4826081 w 11243827"/>
              <a:gd name="connsiteY178" fmla="*/ 5616191 h 5641173"/>
              <a:gd name="connsiteX179" fmla="*/ 4823501 w 11243827"/>
              <a:gd name="connsiteY179" fmla="*/ 5619174 h 5641173"/>
              <a:gd name="connsiteX180" fmla="*/ 4813093 w 11243827"/>
              <a:gd name="connsiteY180" fmla="*/ 5620026 h 5641173"/>
              <a:gd name="connsiteX181" fmla="*/ 4810563 w 11243827"/>
              <a:gd name="connsiteY181" fmla="*/ 5620787 h 5641173"/>
              <a:gd name="connsiteX182" fmla="*/ 4795818 w 11243827"/>
              <a:gd name="connsiteY182" fmla="*/ 5624618 h 5641173"/>
              <a:gd name="connsiteX183" fmla="*/ 4758404 w 11243827"/>
              <a:gd name="connsiteY183" fmla="*/ 5619510 h 5641173"/>
              <a:gd name="connsiteX184" fmla="*/ 4717254 w 11243827"/>
              <a:gd name="connsiteY184" fmla="*/ 5624155 h 5641173"/>
              <a:gd name="connsiteX185" fmla="*/ 4591958 w 11243827"/>
              <a:gd name="connsiteY185" fmla="*/ 5624710 h 5641173"/>
              <a:gd name="connsiteX186" fmla="*/ 4476215 w 11243827"/>
              <a:gd name="connsiteY186" fmla="*/ 5628210 h 5641173"/>
              <a:gd name="connsiteX187" fmla="*/ 4425193 w 11243827"/>
              <a:gd name="connsiteY187" fmla="*/ 5627414 h 5641173"/>
              <a:gd name="connsiteX188" fmla="*/ 4383866 w 11243827"/>
              <a:gd name="connsiteY188" fmla="*/ 5626546 h 5641173"/>
              <a:gd name="connsiteX189" fmla="*/ 4385596 w 11243827"/>
              <a:gd name="connsiteY189" fmla="*/ 5634646 h 5641173"/>
              <a:gd name="connsiteX190" fmla="*/ 4360864 w 11243827"/>
              <a:gd name="connsiteY190" fmla="*/ 5641173 h 5641173"/>
              <a:gd name="connsiteX191" fmla="*/ 4328321 w 11243827"/>
              <a:gd name="connsiteY191" fmla="*/ 5626332 h 5641173"/>
              <a:gd name="connsiteX192" fmla="*/ 4309842 w 11243827"/>
              <a:gd name="connsiteY192" fmla="*/ 5626471 h 5641173"/>
              <a:gd name="connsiteX193" fmla="*/ 4277424 w 11243827"/>
              <a:gd name="connsiteY193" fmla="*/ 5631598 h 5641173"/>
              <a:gd name="connsiteX194" fmla="*/ 4266627 w 11243827"/>
              <a:gd name="connsiteY194" fmla="*/ 5633969 h 5641173"/>
              <a:gd name="connsiteX195" fmla="*/ 4185525 w 11243827"/>
              <a:gd name="connsiteY195" fmla="*/ 5617508 h 5641173"/>
              <a:gd name="connsiteX196" fmla="*/ 4177617 w 11243827"/>
              <a:gd name="connsiteY196" fmla="*/ 5610903 h 5641173"/>
              <a:gd name="connsiteX197" fmla="*/ 4136948 w 11243827"/>
              <a:gd name="connsiteY197" fmla="*/ 5608031 h 5641173"/>
              <a:gd name="connsiteX198" fmla="*/ 4132323 w 11243827"/>
              <a:gd name="connsiteY198" fmla="*/ 5609784 h 5641173"/>
              <a:gd name="connsiteX199" fmla="*/ 4098620 w 11243827"/>
              <a:gd name="connsiteY199" fmla="*/ 5599672 h 5641173"/>
              <a:gd name="connsiteX200" fmla="*/ 3963475 w 11243827"/>
              <a:gd name="connsiteY200" fmla="*/ 5581841 h 5641173"/>
              <a:gd name="connsiteX201" fmla="*/ 3703613 w 11243827"/>
              <a:gd name="connsiteY201" fmla="*/ 5572482 h 5641173"/>
              <a:gd name="connsiteX202" fmla="*/ 3432987 w 11243827"/>
              <a:gd name="connsiteY202" fmla="*/ 5545768 h 5641173"/>
              <a:gd name="connsiteX203" fmla="*/ 3176381 w 11243827"/>
              <a:gd name="connsiteY203" fmla="*/ 5556110 h 5641173"/>
              <a:gd name="connsiteX204" fmla="*/ 2710156 w 11243827"/>
              <a:gd name="connsiteY204" fmla="*/ 5527517 h 5641173"/>
              <a:gd name="connsiteX205" fmla="*/ 2550206 w 11243827"/>
              <a:gd name="connsiteY205" fmla="*/ 5524958 h 5641173"/>
              <a:gd name="connsiteX206" fmla="*/ 2443041 w 11243827"/>
              <a:gd name="connsiteY206" fmla="*/ 5523990 h 5641173"/>
              <a:gd name="connsiteX207" fmla="*/ 2435613 w 11243827"/>
              <a:gd name="connsiteY207" fmla="*/ 5526704 h 5641173"/>
              <a:gd name="connsiteX208" fmla="*/ 2405682 w 11243827"/>
              <a:gd name="connsiteY208" fmla="*/ 5528307 h 5641173"/>
              <a:gd name="connsiteX209" fmla="*/ 2397487 w 11243827"/>
              <a:gd name="connsiteY209" fmla="*/ 5540337 h 5641173"/>
              <a:gd name="connsiteX210" fmla="*/ 2297454 w 11243827"/>
              <a:gd name="connsiteY210" fmla="*/ 5550765 h 5641173"/>
              <a:gd name="connsiteX211" fmla="*/ 2056700 w 11243827"/>
              <a:gd name="connsiteY211" fmla="*/ 5555489 h 5641173"/>
              <a:gd name="connsiteX212" fmla="*/ 1878530 w 11243827"/>
              <a:gd name="connsiteY212" fmla="*/ 5535330 h 5641173"/>
              <a:gd name="connsiteX213" fmla="*/ 1859292 w 11243827"/>
              <a:gd name="connsiteY213" fmla="*/ 5535461 h 5641173"/>
              <a:gd name="connsiteX214" fmla="*/ 1835626 w 11243827"/>
              <a:gd name="connsiteY214" fmla="*/ 5533793 h 5641173"/>
              <a:gd name="connsiteX215" fmla="*/ 1798939 w 11243827"/>
              <a:gd name="connsiteY215" fmla="*/ 5540285 h 5641173"/>
              <a:gd name="connsiteX216" fmla="*/ 1779046 w 11243827"/>
              <a:gd name="connsiteY216" fmla="*/ 5549949 h 5641173"/>
              <a:gd name="connsiteX217" fmla="*/ 1772421 w 11243827"/>
              <a:gd name="connsiteY217" fmla="*/ 5549018 h 5641173"/>
              <a:gd name="connsiteX218" fmla="*/ 1772052 w 11243827"/>
              <a:gd name="connsiteY218" fmla="*/ 5545689 h 5641173"/>
              <a:gd name="connsiteX219" fmla="*/ 1711543 w 11243827"/>
              <a:gd name="connsiteY219" fmla="*/ 5534558 h 5641173"/>
              <a:gd name="connsiteX220" fmla="*/ 1631462 w 11243827"/>
              <a:gd name="connsiteY220" fmla="*/ 5491807 h 5641173"/>
              <a:gd name="connsiteX221" fmla="*/ 1538763 w 11243827"/>
              <a:gd name="connsiteY221" fmla="*/ 5482781 h 5641173"/>
              <a:gd name="connsiteX222" fmla="*/ 1501533 w 11243827"/>
              <a:gd name="connsiteY222" fmla="*/ 5467817 h 5641173"/>
              <a:gd name="connsiteX223" fmla="*/ 1461266 w 11243827"/>
              <a:gd name="connsiteY223" fmla="*/ 5469343 h 5641173"/>
              <a:gd name="connsiteX224" fmla="*/ 1449415 w 11243827"/>
              <a:gd name="connsiteY224" fmla="*/ 5460467 h 5641173"/>
              <a:gd name="connsiteX225" fmla="*/ 1447454 w 11243827"/>
              <a:gd name="connsiteY225" fmla="*/ 5458776 h 5641173"/>
              <a:gd name="connsiteX226" fmla="*/ 1437814 w 11243827"/>
              <a:gd name="connsiteY226" fmla="*/ 5455515 h 5641173"/>
              <a:gd name="connsiteX227" fmla="*/ 1437334 w 11243827"/>
              <a:gd name="connsiteY227" fmla="*/ 5450209 h 5641173"/>
              <a:gd name="connsiteX228" fmla="*/ 1424429 w 11243827"/>
              <a:gd name="connsiteY228" fmla="*/ 5442157 h 5641173"/>
              <a:gd name="connsiteX229" fmla="*/ 1406063 w 11243827"/>
              <a:gd name="connsiteY229" fmla="*/ 5437380 h 5641173"/>
              <a:gd name="connsiteX230" fmla="*/ 1316379 w 11243827"/>
              <a:gd name="connsiteY230" fmla="*/ 5419601 h 5641173"/>
              <a:gd name="connsiteX231" fmla="*/ 1264090 w 11243827"/>
              <a:gd name="connsiteY231" fmla="*/ 5406153 h 5641173"/>
              <a:gd name="connsiteX232" fmla="*/ 1246374 w 11243827"/>
              <a:gd name="connsiteY232" fmla="*/ 5396631 h 5641173"/>
              <a:gd name="connsiteX233" fmla="*/ 1220190 w 11243827"/>
              <a:gd name="connsiteY233" fmla="*/ 5386301 h 5641173"/>
              <a:gd name="connsiteX234" fmla="*/ 1175643 w 11243827"/>
              <a:gd name="connsiteY234" fmla="*/ 5364651 h 5641173"/>
              <a:gd name="connsiteX235" fmla="*/ 1150342 w 11243827"/>
              <a:gd name="connsiteY235" fmla="*/ 5358447 h 5641173"/>
              <a:gd name="connsiteX236" fmla="*/ 1112024 w 11243827"/>
              <a:gd name="connsiteY236" fmla="*/ 5345786 h 5641173"/>
              <a:gd name="connsiteX237" fmla="*/ 1100870 w 11243827"/>
              <a:gd name="connsiteY237" fmla="*/ 5343651 h 5641173"/>
              <a:gd name="connsiteX238" fmla="*/ 1096383 w 11243827"/>
              <a:gd name="connsiteY238" fmla="*/ 5343015 h 5641173"/>
              <a:gd name="connsiteX239" fmla="*/ 1058039 w 11243827"/>
              <a:gd name="connsiteY239" fmla="*/ 5343504 h 5641173"/>
              <a:gd name="connsiteX240" fmla="*/ 1055426 w 11243827"/>
              <a:gd name="connsiteY240" fmla="*/ 5339088 h 5641173"/>
              <a:gd name="connsiteX241" fmla="*/ 1044738 w 11243827"/>
              <a:gd name="connsiteY241" fmla="*/ 5333063 h 5641173"/>
              <a:gd name="connsiteX242" fmla="*/ 1033909 w 11243827"/>
              <a:gd name="connsiteY242" fmla="*/ 5335680 h 5641173"/>
              <a:gd name="connsiteX243" fmla="*/ 1012649 w 11243827"/>
              <a:gd name="connsiteY243" fmla="*/ 5334541 h 5641173"/>
              <a:gd name="connsiteX244" fmla="*/ 1007115 w 11243827"/>
              <a:gd name="connsiteY244" fmla="*/ 5332775 h 5641173"/>
              <a:gd name="connsiteX245" fmla="*/ 987447 w 11243827"/>
              <a:gd name="connsiteY245" fmla="*/ 5346462 h 5641173"/>
              <a:gd name="connsiteX246" fmla="*/ 953418 w 11243827"/>
              <a:gd name="connsiteY246" fmla="*/ 5333901 h 5641173"/>
              <a:gd name="connsiteX247" fmla="*/ 916854 w 11243827"/>
              <a:gd name="connsiteY247" fmla="*/ 5329435 h 5641173"/>
              <a:gd name="connsiteX248" fmla="*/ 905651 w 11243827"/>
              <a:gd name="connsiteY248" fmla="*/ 5332114 h 5641173"/>
              <a:gd name="connsiteX249" fmla="*/ 838405 w 11243827"/>
              <a:gd name="connsiteY249" fmla="*/ 5339470 h 5641173"/>
              <a:gd name="connsiteX250" fmla="*/ 817627 w 11243827"/>
              <a:gd name="connsiteY250" fmla="*/ 5330580 h 5641173"/>
              <a:gd name="connsiteX251" fmla="*/ 801817 w 11243827"/>
              <a:gd name="connsiteY251" fmla="*/ 5325937 h 5641173"/>
              <a:gd name="connsiteX252" fmla="*/ 798857 w 11243827"/>
              <a:gd name="connsiteY252" fmla="*/ 5320979 h 5641173"/>
              <a:gd name="connsiteX253" fmla="*/ 788354 w 11243827"/>
              <a:gd name="connsiteY253" fmla="*/ 5320143 h 5641173"/>
              <a:gd name="connsiteX254" fmla="*/ 785726 w 11243827"/>
              <a:gd name="connsiteY254" fmla="*/ 5318989 h 5641173"/>
              <a:gd name="connsiteX255" fmla="*/ 770507 w 11243827"/>
              <a:gd name="connsiteY255" fmla="*/ 5313309 h 5641173"/>
              <a:gd name="connsiteX256" fmla="*/ 733810 w 11243827"/>
              <a:gd name="connsiteY256" fmla="*/ 5324286 h 5641173"/>
              <a:gd name="connsiteX257" fmla="*/ 692117 w 11243827"/>
              <a:gd name="connsiteY257" fmla="*/ 5318786 h 5641173"/>
              <a:gd name="connsiteX258" fmla="*/ 574943 w 11243827"/>
              <a:gd name="connsiteY258" fmla="*/ 5327578 h 5641173"/>
              <a:gd name="connsiteX259" fmla="*/ 441302 w 11243827"/>
              <a:gd name="connsiteY259" fmla="*/ 5307062 h 5641173"/>
              <a:gd name="connsiteX260" fmla="*/ 336819 w 11243827"/>
              <a:gd name="connsiteY260" fmla="*/ 5336690 h 5641173"/>
              <a:gd name="connsiteX261" fmla="*/ 270932 w 11243827"/>
              <a:gd name="connsiteY261" fmla="*/ 5345451 h 5641173"/>
              <a:gd name="connsiteX262" fmla="*/ 194189 w 11243827"/>
              <a:gd name="connsiteY262" fmla="*/ 5343588 h 5641173"/>
              <a:gd name="connsiteX263" fmla="*/ 192552 w 11243827"/>
              <a:gd name="connsiteY263" fmla="*/ 5342845 h 5641173"/>
              <a:gd name="connsiteX264" fmla="*/ 178320 w 11243827"/>
              <a:gd name="connsiteY264" fmla="*/ 5343766 h 5641173"/>
              <a:gd name="connsiteX265" fmla="*/ 175596 w 11243827"/>
              <a:gd name="connsiteY265" fmla="*/ 5346411 h 5641173"/>
              <a:gd name="connsiteX266" fmla="*/ 147287 w 11243827"/>
              <a:gd name="connsiteY266" fmla="*/ 5352625 h 5641173"/>
              <a:gd name="connsiteX267" fmla="*/ 114847 w 11243827"/>
              <a:gd name="connsiteY267" fmla="*/ 5355844 h 5641173"/>
              <a:gd name="connsiteX268" fmla="*/ 114306 w 11243827"/>
              <a:gd name="connsiteY268" fmla="*/ 5354983 h 5641173"/>
              <a:gd name="connsiteX269" fmla="*/ 89264 w 11243827"/>
              <a:gd name="connsiteY269" fmla="*/ 5348886 h 5641173"/>
              <a:gd name="connsiteX270" fmla="*/ 49794 w 11243827"/>
              <a:gd name="connsiteY270" fmla="*/ 5329950 h 5641173"/>
              <a:gd name="connsiteX271" fmla="*/ 19924 w 11243827"/>
              <a:gd name="connsiteY271" fmla="*/ 5334282 h 5641173"/>
              <a:gd name="connsiteX272" fmla="*/ 13819 w 11243827"/>
              <a:gd name="connsiteY272" fmla="*/ 5334653 h 5641173"/>
              <a:gd name="connsiteX273" fmla="*/ 13657 w 11243827"/>
              <a:gd name="connsiteY273" fmla="*/ 5334455 h 5641173"/>
              <a:gd name="connsiteX274" fmla="*/ 7139 w 11243827"/>
              <a:gd name="connsiteY274" fmla="*/ 5334438 h 5641173"/>
              <a:gd name="connsiteX275" fmla="*/ 2684 w 11243827"/>
              <a:gd name="connsiteY275" fmla="*/ 5335333 h 5641173"/>
              <a:gd name="connsiteX276" fmla="*/ 0 w 11243827"/>
              <a:gd name="connsiteY276" fmla="*/ 5335496 h 5641173"/>
              <a:gd name="connsiteX277" fmla="*/ 0 w 11243827"/>
              <a:gd name="connsiteY277" fmla="*/ 10592 h 5641173"/>
              <a:gd name="connsiteX278" fmla="*/ 11243827 w 11243827"/>
              <a:gd name="connsiteY278" fmla="*/ 0 h 5641173"/>
              <a:gd name="connsiteX0" fmla="*/ 11243827 w 11243827"/>
              <a:gd name="connsiteY0" fmla="*/ 0 h 5641173"/>
              <a:gd name="connsiteX1" fmla="*/ 11243827 w 11243827"/>
              <a:gd name="connsiteY1" fmla="*/ 5209610 h 5641173"/>
              <a:gd name="connsiteX2" fmla="*/ 11240675 w 11243827"/>
              <a:gd name="connsiteY2" fmla="*/ 5210442 h 5641173"/>
              <a:gd name="connsiteX3" fmla="*/ 11179959 w 11243827"/>
              <a:gd name="connsiteY3" fmla="*/ 5221199 h 5641173"/>
              <a:gd name="connsiteX4" fmla="*/ 11105493 w 11243827"/>
              <a:gd name="connsiteY4" fmla="*/ 5259905 h 5641173"/>
              <a:gd name="connsiteX5" fmla="*/ 11078640 w 11243827"/>
              <a:gd name="connsiteY5" fmla="*/ 5263531 h 5641173"/>
              <a:gd name="connsiteX6" fmla="*/ 11079616 w 11243827"/>
              <a:gd name="connsiteY6" fmla="*/ 5270380 h 5641173"/>
              <a:gd name="connsiteX7" fmla="*/ 11069641 w 11243827"/>
              <a:gd name="connsiteY7" fmla="*/ 5270884 h 5641173"/>
              <a:gd name="connsiteX8" fmla="*/ 11047377 w 11243827"/>
              <a:gd name="connsiteY8" fmla="*/ 5271051 h 5641173"/>
              <a:gd name="connsiteX9" fmla="*/ 10980705 w 11243827"/>
              <a:gd name="connsiteY9" fmla="*/ 5272951 h 5641173"/>
              <a:gd name="connsiteX10" fmla="*/ 10962514 w 11243827"/>
              <a:gd name="connsiteY10" fmla="*/ 5286084 h 5641173"/>
              <a:gd name="connsiteX11" fmla="*/ 10945307 w 11243827"/>
              <a:gd name="connsiteY11" fmla="*/ 5286290 h 5641173"/>
              <a:gd name="connsiteX12" fmla="*/ 10845516 w 11243827"/>
              <a:gd name="connsiteY12" fmla="*/ 5303894 h 5641173"/>
              <a:gd name="connsiteX13" fmla="*/ 10831795 w 11243827"/>
              <a:gd name="connsiteY13" fmla="*/ 5305210 h 5641173"/>
              <a:gd name="connsiteX14" fmla="*/ 10824365 w 11243827"/>
              <a:gd name="connsiteY14" fmla="*/ 5311111 h 5641173"/>
              <a:gd name="connsiteX15" fmla="*/ 10797756 w 11243827"/>
              <a:gd name="connsiteY15" fmla="*/ 5312285 h 5641173"/>
              <a:gd name="connsiteX16" fmla="*/ 10796525 w 11243827"/>
              <a:gd name="connsiteY16" fmla="*/ 5315645 h 5641173"/>
              <a:gd name="connsiteX17" fmla="*/ 10709063 w 11243827"/>
              <a:gd name="connsiteY17" fmla="*/ 5344492 h 5641173"/>
              <a:gd name="connsiteX18" fmla="*/ 10694078 w 11243827"/>
              <a:gd name="connsiteY18" fmla="*/ 5349258 h 5641173"/>
              <a:gd name="connsiteX19" fmla="*/ 10681131 w 11243827"/>
              <a:gd name="connsiteY19" fmla="*/ 5347812 h 5641173"/>
              <a:gd name="connsiteX20" fmla="*/ 10609448 w 11243827"/>
              <a:gd name="connsiteY20" fmla="*/ 5351931 h 5641173"/>
              <a:gd name="connsiteX21" fmla="*/ 10592397 w 11243827"/>
              <a:gd name="connsiteY21" fmla="*/ 5349402 h 5641173"/>
              <a:gd name="connsiteX22" fmla="*/ 10585227 w 11243827"/>
              <a:gd name="connsiteY22" fmla="*/ 5344063 h 5641173"/>
              <a:gd name="connsiteX23" fmla="*/ 10557472 w 11243827"/>
              <a:gd name="connsiteY23" fmla="*/ 5354151 h 5641173"/>
              <a:gd name="connsiteX24" fmla="*/ 10514646 w 11243827"/>
              <a:gd name="connsiteY24" fmla="*/ 5361064 h 5641173"/>
              <a:gd name="connsiteX25" fmla="*/ 10494292 w 11243827"/>
              <a:gd name="connsiteY25" fmla="*/ 5366054 h 5641173"/>
              <a:gd name="connsiteX26" fmla="*/ 10477869 w 11243827"/>
              <a:gd name="connsiteY26" fmla="*/ 5363025 h 5641173"/>
              <a:gd name="connsiteX27" fmla="*/ 10384411 w 11243827"/>
              <a:gd name="connsiteY27" fmla="*/ 5362257 h 5641173"/>
              <a:gd name="connsiteX28" fmla="*/ 10362921 w 11243827"/>
              <a:gd name="connsiteY28" fmla="*/ 5357444 h 5641173"/>
              <a:gd name="connsiteX29" fmla="*/ 10352736 w 11243827"/>
              <a:gd name="connsiteY29" fmla="*/ 5347851 h 5641173"/>
              <a:gd name="connsiteX30" fmla="*/ 10344754 w 11243827"/>
              <a:gd name="connsiteY30" fmla="*/ 5351272 h 5641173"/>
              <a:gd name="connsiteX31" fmla="*/ 10288226 w 11243827"/>
              <a:gd name="connsiteY31" fmla="*/ 5351613 h 5641173"/>
              <a:gd name="connsiteX32" fmla="*/ 10251350 w 11243827"/>
              <a:gd name="connsiteY32" fmla="*/ 5352711 h 5641173"/>
              <a:gd name="connsiteX33" fmla="*/ 10249108 w 11243827"/>
              <a:gd name="connsiteY33" fmla="*/ 5365881 h 5641173"/>
              <a:gd name="connsiteX34" fmla="*/ 10216272 w 11243827"/>
              <a:gd name="connsiteY34" fmla="*/ 5370573 h 5641173"/>
              <a:gd name="connsiteX35" fmla="*/ 10181278 w 11243827"/>
              <a:gd name="connsiteY35" fmla="*/ 5362119 h 5641173"/>
              <a:gd name="connsiteX36" fmla="*/ 10140033 w 11243827"/>
              <a:gd name="connsiteY36" fmla="*/ 5363304 h 5641173"/>
              <a:gd name="connsiteX37" fmla="*/ 10115353 w 11243827"/>
              <a:gd name="connsiteY37" fmla="*/ 5363869 h 5641173"/>
              <a:gd name="connsiteX38" fmla="*/ 10050578 w 11243827"/>
              <a:gd name="connsiteY38" fmla="*/ 5376153 h 5641173"/>
              <a:gd name="connsiteX39" fmla="*/ 9945478 w 11243827"/>
              <a:gd name="connsiteY39" fmla="*/ 5422859 h 5641173"/>
              <a:gd name="connsiteX40" fmla="*/ 9912481 w 11243827"/>
              <a:gd name="connsiteY40" fmla="*/ 5429477 h 5641173"/>
              <a:gd name="connsiteX41" fmla="*/ 9906713 w 11243827"/>
              <a:gd name="connsiteY41" fmla="*/ 5426784 h 5641173"/>
              <a:gd name="connsiteX42" fmla="*/ 9742436 w 11243827"/>
              <a:gd name="connsiteY42" fmla="*/ 5454834 h 5641173"/>
              <a:gd name="connsiteX43" fmla="*/ 9713044 w 11243827"/>
              <a:gd name="connsiteY43" fmla="*/ 5456476 h 5641173"/>
              <a:gd name="connsiteX44" fmla="*/ 9691033 w 11243827"/>
              <a:gd name="connsiteY44" fmla="*/ 5455451 h 5641173"/>
              <a:gd name="connsiteX45" fmla="*/ 9638355 w 11243827"/>
              <a:gd name="connsiteY45" fmla="*/ 5464794 h 5641173"/>
              <a:gd name="connsiteX46" fmla="*/ 9552434 w 11243827"/>
              <a:gd name="connsiteY46" fmla="*/ 5485280 h 5641173"/>
              <a:gd name="connsiteX47" fmla="*/ 9533883 w 11243827"/>
              <a:gd name="connsiteY47" fmla="*/ 5488516 h 5641173"/>
              <a:gd name="connsiteX48" fmla="*/ 9516916 w 11243827"/>
              <a:gd name="connsiteY48" fmla="*/ 5486828 h 5641173"/>
              <a:gd name="connsiteX49" fmla="*/ 9512093 w 11243827"/>
              <a:gd name="connsiteY49" fmla="*/ 5482541 h 5641173"/>
              <a:gd name="connsiteX50" fmla="*/ 9501725 w 11243827"/>
              <a:gd name="connsiteY50" fmla="*/ 5483603 h 5641173"/>
              <a:gd name="connsiteX51" fmla="*/ 9498754 w 11243827"/>
              <a:gd name="connsiteY51" fmla="*/ 5482951 h 5641173"/>
              <a:gd name="connsiteX52" fmla="*/ 9481932 w 11243827"/>
              <a:gd name="connsiteY52" fmla="*/ 5480151 h 5641173"/>
              <a:gd name="connsiteX53" fmla="*/ 9451321 w 11243827"/>
              <a:gd name="connsiteY53" fmla="*/ 5497375 h 5641173"/>
              <a:gd name="connsiteX54" fmla="*/ 9409298 w 11243827"/>
              <a:gd name="connsiteY54" fmla="*/ 5499478 h 5641173"/>
              <a:gd name="connsiteX55" fmla="*/ 9303056 w 11243827"/>
              <a:gd name="connsiteY55" fmla="*/ 5519093 h 5641173"/>
              <a:gd name="connsiteX56" fmla="*/ 9229078 w 11243827"/>
              <a:gd name="connsiteY56" fmla="*/ 5524154 h 5641173"/>
              <a:gd name="connsiteX57" fmla="*/ 9165105 w 11243827"/>
              <a:gd name="connsiteY57" fmla="*/ 5532892 h 5641173"/>
              <a:gd name="connsiteX58" fmla="*/ 9077301 w 11243827"/>
              <a:gd name="connsiteY58" fmla="*/ 5580356 h 5641173"/>
              <a:gd name="connsiteX59" fmla="*/ 8960065 w 11243827"/>
              <a:gd name="connsiteY59" fmla="*/ 5597982 h 5641173"/>
              <a:gd name="connsiteX60" fmla="*/ 8953536 w 11243827"/>
              <a:gd name="connsiteY60" fmla="*/ 5606638 h 5641173"/>
              <a:gd name="connsiteX61" fmla="*/ 8943907 w 11243827"/>
              <a:gd name="connsiteY61" fmla="*/ 5612541 h 5641173"/>
              <a:gd name="connsiteX62" fmla="*/ 8942046 w 11243827"/>
              <a:gd name="connsiteY62" fmla="*/ 5612112 h 5641173"/>
              <a:gd name="connsiteX63" fmla="*/ 8928824 w 11243827"/>
              <a:gd name="connsiteY63" fmla="*/ 5615549 h 5641173"/>
              <a:gd name="connsiteX64" fmla="*/ 8927294 w 11243827"/>
              <a:gd name="connsiteY64" fmla="*/ 5618607 h 5641173"/>
              <a:gd name="connsiteX65" fmla="*/ 8918651 w 11243827"/>
              <a:gd name="connsiteY65" fmla="*/ 5621688 h 5641173"/>
              <a:gd name="connsiteX66" fmla="*/ 8902772 w 11243827"/>
              <a:gd name="connsiteY66" fmla="*/ 5629703 h 5641173"/>
              <a:gd name="connsiteX67" fmla="*/ 8898724 w 11243827"/>
              <a:gd name="connsiteY67" fmla="*/ 5629379 h 5641173"/>
              <a:gd name="connsiteX68" fmla="*/ 8873099 w 11243827"/>
              <a:gd name="connsiteY68" fmla="*/ 5638628 h 5641173"/>
              <a:gd name="connsiteX69" fmla="*/ 8872234 w 11243827"/>
              <a:gd name="connsiteY69" fmla="*/ 5637889 h 5641173"/>
              <a:gd name="connsiteX70" fmla="*/ 8862777 w 11243827"/>
              <a:gd name="connsiteY70" fmla="*/ 5636711 h 5641173"/>
              <a:gd name="connsiteX71" fmla="*/ 8845869 w 11243827"/>
              <a:gd name="connsiteY71" fmla="*/ 5636436 h 5641173"/>
              <a:gd name="connsiteX72" fmla="*/ 8800548 w 11243827"/>
              <a:gd name="connsiteY72" fmla="*/ 5625084 h 5641173"/>
              <a:gd name="connsiteX73" fmla="*/ 8773774 w 11243827"/>
              <a:gd name="connsiteY73" fmla="*/ 5634630 h 5641173"/>
              <a:gd name="connsiteX74" fmla="*/ 8698255 w 11243827"/>
              <a:gd name="connsiteY74" fmla="*/ 5636083 h 5641173"/>
              <a:gd name="connsiteX75" fmla="*/ 8619167 w 11243827"/>
              <a:gd name="connsiteY75" fmla="*/ 5619130 h 5641173"/>
              <a:gd name="connsiteX76" fmla="*/ 8539822 w 11243827"/>
              <a:gd name="connsiteY76" fmla="*/ 5616905 h 5641173"/>
              <a:gd name="connsiteX77" fmla="*/ 8511094 w 11243827"/>
              <a:gd name="connsiteY77" fmla="*/ 5617360 h 5641173"/>
              <a:gd name="connsiteX78" fmla="*/ 8459886 w 11243827"/>
              <a:gd name="connsiteY78" fmla="*/ 5612612 h 5641173"/>
              <a:gd name="connsiteX79" fmla="*/ 8436432 w 11243827"/>
              <a:gd name="connsiteY79" fmla="*/ 5606990 h 5641173"/>
              <a:gd name="connsiteX80" fmla="*/ 8435403 w 11243827"/>
              <a:gd name="connsiteY80" fmla="*/ 5607336 h 5641173"/>
              <a:gd name="connsiteX81" fmla="*/ 8433307 w 11243827"/>
              <a:gd name="connsiteY81" fmla="*/ 5604917 h 5641173"/>
              <a:gd name="connsiteX82" fmla="*/ 8428968 w 11243827"/>
              <a:gd name="connsiteY82" fmla="*/ 5603796 h 5641173"/>
              <a:gd name="connsiteX83" fmla="*/ 8417124 w 11243827"/>
              <a:gd name="connsiteY83" fmla="*/ 5604518 h 5641173"/>
              <a:gd name="connsiteX84" fmla="*/ 8412669 w 11243827"/>
              <a:gd name="connsiteY84" fmla="*/ 5605413 h 5641173"/>
              <a:gd name="connsiteX85" fmla="*/ 8406152 w 11243827"/>
              <a:gd name="connsiteY85" fmla="*/ 5605396 h 5641173"/>
              <a:gd name="connsiteX86" fmla="*/ 8405989 w 11243827"/>
              <a:gd name="connsiteY86" fmla="*/ 5605197 h 5641173"/>
              <a:gd name="connsiteX87" fmla="*/ 8399884 w 11243827"/>
              <a:gd name="connsiteY87" fmla="*/ 5605568 h 5641173"/>
              <a:gd name="connsiteX88" fmla="*/ 8370014 w 11243827"/>
              <a:gd name="connsiteY88" fmla="*/ 5609900 h 5641173"/>
              <a:gd name="connsiteX89" fmla="*/ 8330544 w 11243827"/>
              <a:gd name="connsiteY89" fmla="*/ 5590964 h 5641173"/>
              <a:gd name="connsiteX90" fmla="*/ 8314221 w 11243827"/>
              <a:gd name="connsiteY90" fmla="*/ 5587682 h 5641173"/>
              <a:gd name="connsiteX91" fmla="*/ 8305502 w 11243827"/>
              <a:gd name="connsiteY91" fmla="*/ 5584868 h 5641173"/>
              <a:gd name="connsiteX92" fmla="*/ 8304962 w 11243827"/>
              <a:gd name="connsiteY92" fmla="*/ 5584007 h 5641173"/>
              <a:gd name="connsiteX93" fmla="*/ 8276324 w 11243827"/>
              <a:gd name="connsiteY93" fmla="*/ 5588260 h 5641173"/>
              <a:gd name="connsiteX94" fmla="*/ 8272522 w 11243827"/>
              <a:gd name="connsiteY94" fmla="*/ 5587226 h 5641173"/>
              <a:gd name="connsiteX95" fmla="*/ 8253857 w 11243827"/>
              <a:gd name="connsiteY95" fmla="*/ 5592043 h 5641173"/>
              <a:gd name="connsiteX96" fmla="*/ 8244212 w 11243827"/>
              <a:gd name="connsiteY96" fmla="*/ 5593439 h 5641173"/>
              <a:gd name="connsiteX97" fmla="*/ 8241488 w 11243827"/>
              <a:gd name="connsiteY97" fmla="*/ 5596085 h 5641173"/>
              <a:gd name="connsiteX98" fmla="*/ 8227256 w 11243827"/>
              <a:gd name="connsiteY98" fmla="*/ 5597005 h 5641173"/>
              <a:gd name="connsiteX99" fmla="*/ 8225619 w 11243827"/>
              <a:gd name="connsiteY99" fmla="*/ 5596262 h 5641173"/>
              <a:gd name="connsiteX100" fmla="*/ 8213882 w 11243827"/>
              <a:gd name="connsiteY100" fmla="*/ 5600179 h 5641173"/>
              <a:gd name="connsiteX101" fmla="*/ 8204045 w 11243827"/>
              <a:gd name="connsiteY101" fmla="*/ 5607275 h 5641173"/>
              <a:gd name="connsiteX102" fmla="*/ 8082989 w 11243827"/>
              <a:gd name="connsiteY102" fmla="*/ 5603160 h 5641173"/>
              <a:gd name="connsiteX103" fmla="*/ 7976942 w 11243827"/>
              <a:gd name="connsiteY103" fmla="*/ 5598455 h 5641173"/>
              <a:gd name="connsiteX104" fmla="*/ 7950121 w 11243827"/>
              <a:gd name="connsiteY104" fmla="*/ 5590893 h 5641173"/>
              <a:gd name="connsiteX105" fmla="*/ 7727691 w 11243827"/>
              <a:gd name="connsiteY105" fmla="*/ 5621064 h 5641173"/>
              <a:gd name="connsiteX106" fmla="*/ 7685998 w 11243827"/>
              <a:gd name="connsiteY106" fmla="*/ 5615564 h 5641173"/>
              <a:gd name="connsiteX107" fmla="*/ 7649302 w 11243827"/>
              <a:gd name="connsiteY107" fmla="*/ 5626541 h 5641173"/>
              <a:gd name="connsiteX108" fmla="*/ 7634083 w 11243827"/>
              <a:gd name="connsiteY108" fmla="*/ 5620862 h 5641173"/>
              <a:gd name="connsiteX109" fmla="*/ 7631455 w 11243827"/>
              <a:gd name="connsiteY109" fmla="*/ 5619708 h 5641173"/>
              <a:gd name="connsiteX110" fmla="*/ 7620952 w 11243827"/>
              <a:gd name="connsiteY110" fmla="*/ 5618872 h 5641173"/>
              <a:gd name="connsiteX111" fmla="*/ 7617992 w 11243827"/>
              <a:gd name="connsiteY111" fmla="*/ 5613914 h 5641173"/>
              <a:gd name="connsiteX112" fmla="*/ 7602182 w 11243827"/>
              <a:gd name="connsiteY112" fmla="*/ 5609271 h 5641173"/>
              <a:gd name="connsiteX113" fmla="*/ 7582847 w 11243827"/>
              <a:gd name="connsiteY113" fmla="*/ 5609047 h 5641173"/>
              <a:gd name="connsiteX114" fmla="*/ 7514158 w 11243827"/>
              <a:gd name="connsiteY114" fmla="*/ 5607737 h 5641173"/>
              <a:gd name="connsiteX115" fmla="*/ 7502955 w 11243827"/>
              <a:gd name="connsiteY115" fmla="*/ 5610415 h 5641173"/>
              <a:gd name="connsiteX116" fmla="*/ 7466391 w 11243827"/>
              <a:gd name="connsiteY116" fmla="*/ 5605949 h 5641173"/>
              <a:gd name="connsiteX117" fmla="*/ 7433806 w 11243827"/>
              <a:gd name="connsiteY117" fmla="*/ 5604945 h 5641173"/>
              <a:gd name="connsiteX118" fmla="*/ 7412693 w 11243827"/>
              <a:gd name="connsiteY118" fmla="*/ 5607075 h 5641173"/>
              <a:gd name="connsiteX119" fmla="*/ 7407159 w 11243827"/>
              <a:gd name="connsiteY119" fmla="*/ 5605310 h 5641173"/>
              <a:gd name="connsiteX120" fmla="*/ 7385900 w 11243827"/>
              <a:gd name="connsiteY120" fmla="*/ 5604171 h 5641173"/>
              <a:gd name="connsiteX121" fmla="*/ 7375071 w 11243827"/>
              <a:gd name="connsiteY121" fmla="*/ 5606788 h 5641173"/>
              <a:gd name="connsiteX122" fmla="*/ 7364382 w 11243827"/>
              <a:gd name="connsiteY122" fmla="*/ 5600762 h 5641173"/>
              <a:gd name="connsiteX123" fmla="*/ 7361770 w 11243827"/>
              <a:gd name="connsiteY123" fmla="*/ 5596347 h 5641173"/>
              <a:gd name="connsiteX124" fmla="*/ 7346641 w 11243827"/>
              <a:gd name="connsiteY124" fmla="*/ 5598329 h 5641173"/>
              <a:gd name="connsiteX125" fmla="*/ 7334238 w 11243827"/>
              <a:gd name="connsiteY125" fmla="*/ 5594014 h 5641173"/>
              <a:gd name="connsiteX126" fmla="*/ 7323426 w 11243827"/>
              <a:gd name="connsiteY126" fmla="*/ 5596835 h 5641173"/>
              <a:gd name="connsiteX127" fmla="*/ 7318938 w 11243827"/>
              <a:gd name="connsiteY127" fmla="*/ 5596200 h 5641173"/>
              <a:gd name="connsiteX128" fmla="*/ 7307784 w 11243827"/>
              <a:gd name="connsiteY128" fmla="*/ 5594065 h 5641173"/>
              <a:gd name="connsiteX129" fmla="*/ 7288540 w 11243827"/>
              <a:gd name="connsiteY129" fmla="*/ 5589320 h 5641173"/>
              <a:gd name="connsiteX130" fmla="*/ 7282537 w 11243827"/>
              <a:gd name="connsiteY130" fmla="*/ 5588660 h 5641173"/>
              <a:gd name="connsiteX131" fmla="*/ 7269466 w 11243827"/>
              <a:gd name="connsiteY131" fmla="*/ 5581404 h 5641173"/>
              <a:gd name="connsiteX132" fmla="*/ 7244165 w 11243827"/>
              <a:gd name="connsiteY132" fmla="*/ 5575200 h 5641173"/>
              <a:gd name="connsiteX133" fmla="*/ 7199619 w 11243827"/>
              <a:gd name="connsiteY133" fmla="*/ 5553550 h 5641173"/>
              <a:gd name="connsiteX134" fmla="*/ 7173434 w 11243827"/>
              <a:gd name="connsiteY134" fmla="*/ 5543219 h 5641173"/>
              <a:gd name="connsiteX135" fmla="*/ 7155718 w 11243827"/>
              <a:gd name="connsiteY135" fmla="*/ 5533697 h 5641173"/>
              <a:gd name="connsiteX136" fmla="*/ 7103430 w 11243827"/>
              <a:gd name="connsiteY136" fmla="*/ 5520249 h 5641173"/>
              <a:gd name="connsiteX137" fmla="*/ 7013746 w 11243827"/>
              <a:gd name="connsiteY137" fmla="*/ 5502470 h 5641173"/>
              <a:gd name="connsiteX138" fmla="*/ 6995379 w 11243827"/>
              <a:gd name="connsiteY138" fmla="*/ 5497693 h 5641173"/>
              <a:gd name="connsiteX139" fmla="*/ 6982475 w 11243827"/>
              <a:gd name="connsiteY139" fmla="*/ 5489641 h 5641173"/>
              <a:gd name="connsiteX140" fmla="*/ 6981994 w 11243827"/>
              <a:gd name="connsiteY140" fmla="*/ 5484335 h 5641173"/>
              <a:gd name="connsiteX141" fmla="*/ 6972355 w 11243827"/>
              <a:gd name="connsiteY141" fmla="*/ 5481074 h 5641173"/>
              <a:gd name="connsiteX142" fmla="*/ 6970394 w 11243827"/>
              <a:gd name="connsiteY142" fmla="*/ 5479383 h 5641173"/>
              <a:gd name="connsiteX143" fmla="*/ 6958543 w 11243827"/>
              <a:gd name="connsiteY143" fmla="*/ 5470507 h 5641173"/>
              <a:gd name="connsiteX144" fmla="*/ 6918276 w 11243827"/>
              <a:gd name="connsiteY144" fmla="*/ 5472034 h 5641173"/>
              <a:gd name="connsiteX145" fmla="*/ 6881046 w 11243827"/>
              <a:gd name="connsiteY145" fmla="*/ 5457070 h 5641173"/>
              <a:gd name="connsiteX146" fmla="*/ 6752164 w 11243827"/>
              <a:gd name="connsiteY146" fmla="*/ 5425021 h 5641173"/>
              <a:gd name="connsiteX147" fmla="*/ 6724964 w 11243827"/>
              <a:gd name="connsiteY147" fmla="*/ 5414071 h 5641173"/>
              <a:gd name="connsiteX148" fmla="*/ 6683286 w 11243827"/>
              <a:gd name="connsiteY148" fmla="*/ 5432830 h 5641173"/>
              <a:gd name="connsiteX149" fmla="*/ 6644277 w 11243827"/>
              <a:gd name="connsiteY149" fmla="*/ 5429684 h 5641173"/>
              <a:gd name="connsiteX150" fmla="*/ 6532914 w 11243827"/>
              <a:gd name="connsiteY150" fmla="*/ 5431205 h 5641173"/>
              <a:gd name="connsiteX151" fmla="*/ 6307459 w 11243827"/>
              <a:gd name="connsiteY151" fmla="*/ 5467087 h 5641173"/>
              <a:gd name="connsiteX152" fmla="*/ 6196243 w 11243827"/>
              <a:gd name="connsiteY152" fmla="*/ 5515042 h 5641173"/>
              <a:gd name="connsiteX153" fmla="*/ 6099124 w 11243827"/>
              <a:gd name="connsiteY153" fmla="*/ 5516848 h 5641173"/>
              <a:gd name="connsiteX154" fmla="*/ 6016077 w 11243827"/>
              <a:gd name="connsiteY154" fmla="*/ 5528642 h 5641173"/>
              <a:gd name="connsiteX155" fmla="*/ 6004389 w 11243827"/>
              <a:gd name="connsiteY155" fmla="*/ 5531206 h 5641173"/>
              <a:gd name="connsiteX156" fmla="*/ 5933945 w 11243827"/>
              <a:gd name="connsiteY156" fmla="*/ 5538840 h 5641173"/>
              <a:gd name="connsiteX157" fmla="*/ 5883936 w 11243827"/>
              <a:gd name="connsiteY157" fmla="*/ 5553807 h 5641173"/>
              <a:gd name="connsiteX158" fmla="*/ 5798331 w 11243827"/>
              <a:gd name="connsiteY158" fmla="*/ 5564248 h 5641173"/>
              <a:gd name="connsiteX159" fmla="*/ 5712738 w 11243827"/>
              <a:gd name="connsiteY159" fmla="*/ 5573120 h 5641173"/>
              <a:gd name="connsiteX160" fmla="*/ 5681342 w 11243827"/>
              <a:gd name="connsiteY160" fmla="*/ 5575621 h 5641173"/>
              <a:gd name="connsiteX161" fmla="*/ 5627167 w 11243827"/>
              <a:gd name="connsiteY161" fmla="*/ 5583215 h 5641173"/>
              <a:gd name="connsiteX162" fmla="*/ 5591414 w 11243827"/>
              <a:gd name="connsiteY162" fmla="*/ 5587695 h 5641173"/>
              <a:gd name="connsiteX163" fmla="*/ 5583028 w 11243827"/>
              <a:gd name="connsiteY163" fmla="*/ 5580877 h 5641173"/>
              <a:gd name="connsiteX164" fmla="*/ 5549426 w 11243827"/>
              <a:gd name="connsiteY164" fmla="*/ 5582858 h 5641173"/>
              <a:gd name="connsiteX165" fmla="*/ 5519999 w 11243827"/>
              <a:gd name="connsiteY165" fmla="*/ 5592246 h 5641173"/>
              <a:gd name="connsiteX166" fmla="*/ 5480028 w 11243827"/>
              <a:gd name="connsiteY166" fmla="*/ 5597282 h 5641173"/>
              <a:gd name="connsiteX167" fmla="*/ 5456175 w 11243827"/>
              <a:gd name="connsiteY167" fmla="*/ 5600371 h 5641173"/>
              <a:gd name="connsiteX168" fmla="*/ 5388463 w 11243827"/>
              <a:gd name="connsiteY168" fmla="*/ 5602638 h 5641173"/>
              <a:gd name="connsiteX169" fmla="*/ 5265898 w 11243827"/>
              <a:gd name="connsiteY169" fmla="*/ 5591830 h 5641173"/>
              <a:gd name="connsiteX170" fmla="*/ 5231231 w 11243827"/>
              <a:gd name="connsiteY170" fmla="*/ 5592790 h 5641173"/>
              <a:gd name="connsiteX171" fmla="*/ 5226996 w 11243827"/>
              <a:gd name="connsiteY171" fmla="*/ 5595040 h 5641173"/>
              <a:gd name="connsiteX172" fmla="*/ 5175988 w 11243827"/>
              <a:gd name="connsiteY172" fmla="*/ 5588131 h 5641173"/>
              <a:gd name="connsiteX173" fmla="*/ 5107470 w 11243827"/>
              <a:gd name="connsiteY173" fmla="*/ 5594771 h 5641173"/>
              <a:gd name="connsiteX174" fmla="*/ 5027868 w 11243827"/>
              <a:gd name="connsiteY174" fmla="*/ 5605624 h 5641173"/>
              <a:gd name="connsiteX175" fmla="*/ 5007324 w 11243827"/>
              <a:gd name="connsiteY175" fmla="*/ 5609209 h 5641173"/>
              <a:gd name="connsiteX176" fmla="*/ 4952559 w 11243827"/>
              <a:gd name="connsiteY176" fmla="*/ 5611402 h 5641173"/>
              <a:gd name="connsiteX177" fmla="*/ 4826081 w 11243827"/>
              <a:gd name="connsiteY177" fmla="*/ 5616191 h 5641173"/>
              <a:gd name="connsiteX178" fmla="*/ 4823501 w 11243827"/>
              <a:gd name="connsiteY178" fmla="*/ 5619174 h 5641173"/>
              <a:gd name="connsiteX179" fmla="*/ 4813093 w 11243827"/>
              <a:gd name="connsiteY179" fmla="*/ 5620026 h 5641173"/>
              <a:gd name="connsiteX180" fmla="*/ 4810563 w 11243827"/>
              <a:gd name="connsiteY180" fmla="*/ 5620787 h 5641173"/>
              <a:gd name="connsiteX181" fmla="*/ 4795818 w 11243827"/>
              <a:gd name="connsiteY181" fmla="*/ 5624618 h 5641173"/>
              <a:gd name="connsiteX182" fmla="*/ 4758404 w 11243827"/>
              <a:gd name="connsiteY182" fmla="*/ 5619510 h 5641173"/>
              <a:gd name="connsiteX183" fmla="*/ 4717254 w 11243827"/>
              <a:gd name="connsiteY183" fmla="*/ 5624155 h 5641173"/>
              <a:gd name="connsiteX184" fmla="*/ 4591958 w 11243827"/>
              <a:gd name="connsiteY184" fmla="*/ 5624710 h 5641173"/>
              <a:gd name="connsiteX185" fmla="*/ 4476215 w 11243827"/>
              <a:gd name="connsiteY185" fmla="*/ 5628210 h 5641173"/>
              <a:gd name="connsiteX186" fmla="*/ 4425193 w 11243827"/>
              <a:gd name="connsiteY186" fmla="*/ 5627414 h 5641173"/>
              <a:gd name="connsiteX187" fmla="*/ 4383866 w 11243827"/>
              <a:gd name="connsiteY187" fmla="*/ 5626546 h 5641173"/>
              <a:gd name="connsiteX188" fmla="*/ 4385596 w 11243827"/>
              <a:gd name="connsiteY188" fmla="*/ 5634646 h 5641173"/>
              <a:gd name="connsiteX189" fmla="*/ 4360864 w 11243827"/>
              <a:gd name="connsiteY189" fmla="*/ 5641173 h 5641173"/>
              <a:gd name="connsiteX190" fmla="*/ 4328321 w 11243827"/>
              <a:gd name="connsiteY190" fmla="*/ 5626332 h 5641173"/>
              <a:gd name="connsiteX191" fmla="*/ 4309842 w 11243827"/>
              <a:gd name="connsiteY191" fmla="*/ 5626471 h 5641173"/>
              <a:gd name="connsiteX192" fmla="*/ 4277424 w 11243827"/>
              <a:gd name="connsiteY192" fmla="*/ 5631598 h 5641173"/>
              <a:gd name="connsiteX193" fmla="*/ 4266627 w 11243827"/>
              <a:gd name="connsiteY193" fmla="*/ 5633969 h 5641173"/>
              <a:gd name="connsiteX194" fmla="*/ 4185525 w 11243827"/>
              <a:gd name="connsiteY194" fmla="*/ 5617508 h 5641173"/>
              <a:gd name="connsiteX195" fmla="*/ 4177617 w 11243827"/>
              <a:gd name="connsiteY195" fmla="*/ 5610903 h 5641173"/>
              <a:gd name="connsiteX196" fmla="*/ 4136948 w 11243827"/>
              <a:gd name="connsiteY196" fmla="*/ 5608031 h 5641173"/>
              <a:gd name="connsiteX197" fmla="*/ 4132323 w 11243827"/>
              <a:gd name="connsiteY197" fmla="*/ 5609784 h 5641173"/>
              <a:gd name="connsiteX198" fmla="*/ 4098620 w 11243827"/>
              <a:gd name="connsiteY198" fmla="*/ 5599672 h 5641173"/>
              <a:gd name="connsiteX199" fmla="*/ 3963475 w 11243827"/>
              <a:gd name="connsiteY199" fmla="*/ 5581841 h 5641173"/>
              <a:gd name="connsiteX200" fmla="*/ 3703613 w 11243827"/>
              <a:gd name="connsiteY200" fmla="*/ 5572482 h 5641173"/>
              <a:gd name="connsiteX201" fmla="*/ 3432987 w 11243827"/>
              <a:gd name="connsiteY201" fmla="*/ 5545768 h 5641173"/>
              <a:gd name="connsiteX202" fmla="*/ 3176381 w 11243827"/>
              <a:gd name="connsiteY202" fmla="*/ 5556110 h 5641173"/>
              <a:gd name="connsiteX203" fmla="*/ 2710156 w 11243827"/>
              <a:gd name="connsiteY203" fmla="*/ 5527517 h 5641173"/>
              <a:gd name="connsiteX204" fmla="*/ 2550206 w 11243827"/>
              <a:gd name="connsiteY204" fmla="*/ 5524958 h 5641173"/>
              <a:gd name="connsiteX205" fmla="*/ 2443041 w 11243827"/>
              <a:gd name="connsiteY205" fmla="*/ 5523990 h 5641173"/>
              <a:gd name="connsiteX206" fmla="*/ 2435613 w 11243827"/>
              <a:gd name="connsiteY206" fmla="*/ 5526704 h 5641173"/>
              <a:gd name="connsiteX207" fmla="*/ 2405682 w 11243827"/>
              <a:gd name="connsiteY207" fmla="*/ 5528307 h 5641173"/>
              <a:gd name="connsiteX208" fmla="*/ 2397487 w 11243827"/>
              <a:gd name="connsiteY208" fmla="*/ 5540337 h 5641173"/>
              <a:gd name="connsiteX209" fmla="*/ 2297454 w 11243827"/>
              <a:gd name="connsiteY209" fmla="*/ 5550765 h 5641173"/>
              <a:gd name="connsiteX210" fmla="*/ 2056700 w 11243827"/>
              <a:gd name="connsiteY210" fmla="*/ 5555489 h 5641173"/>
              <a:gd name="connsiteX211" fmla="*/ 1878530 w 11243827"/>
              <a:gd name="connsiteY211" fmla="*/ 5535330 h 5641173"/>
              <a:gd name="connsiteX212" fmla="*/ 1859292 w 11243827"/>
              <a:gd name="connsiteY212" fmla="*/ 5535461 h 5641173"/>
              <a:gd name="connsiteX213" fmla="*/ 1835626 w 11243827"/>
              <a:gd name="connsiteY213" fmla="*/ 5533793 h 5641173"/>
              <a:gd name="connsiteX214" fmla="*/ 1798939 w 11243827"/>
              <a:gd name="connsiteY214" fmla="*/ 5540285 h 5641173"/>
              <a:gd name="connsiteX215" fmla="*/ 1779046 w 11243827"/>
              <a:gd name="connsiteY215" fmla="*/ 5549949 h 5641173"/>
              <a:gd name="connsiteX216" fmla="*/ 1772421 w 11243827"/>
              <a:gd name="connsiteY216" fmla="*/ 5549018 h 5641173"/>
              <a:gd name="connsiteX217" fmla="*/ 1772052 w 11243827"/>
              <a:gd name="connsiteY217" fmla="*/ 5545689 h 5641173"/>
              <a:gd name="connsiteX218" fmla="*/ 1711543 w 11243827"/>
              <a:gd name="connsiteY218" fmla="*/ 5534558 h 5641173"/>
              <a:gd name="connsiteX219" fmla="*/ 1631462 w 11243827"/>
              <a:gd name="connsiteY219" fmla="*/ 5491807 h 5641173"/>
              <a:gd name="connsiteX220" fmla="*/ 1538763 w 11243827"/>
              <a:gd name="connsiteY220" fmla="*/ 5482781 h 5641173"/>
              <a:gd name="connsiteX221" fmla="*/ 1501533 w 11243827"/>
              <a:gd name="connsiteY221" fmla="*/ 5467817 h 5641173"/>
              <a:gd name="connsiteX222" fmla="*/ 1461266 w 11243827"/>
              <a:gd name="connsiteY222" fmla="*/ 5469343 h 5641173"/>
              <a:gd name="connsiteX223" fmla="*/ 1449415 w 11243827"/>
              <a:gd name="connsiteY223" fmla="*/ 5460467 h 5641173"/>
              <a:gd name="connsiteX224" fmla="*/ 1447454 w 11243827"/>
              <a:gd name="connsiteY224" fmla="*/ 5458776 h 5641173"/>
              <a:gd name="connsiteX225" fmla="*/ 1437814 w 11243827"/>
              <a:gd name="connsiteY225" fmla="*/ 5455515 h 5641173"/>
              <a:gd name="connsiteX226" fmla="*/ 1437334 w 11243827"/>
              <a:gd name="connsiteY226" fmla="*/ 5450209 h 5641173"/>
              <a:gd name="connsiteX227" fmla="*/ 1424429 w 11243827"/>
              <a:gd name="connsiteY227" fmla="*/ 5442157 h 5641173"/>
              <a:gd name="connsiteX228" fmla="*/ 1406063 w 11243827"/>
              <a:gd name="connsiteY228" fmla="*/ 5437380 h 5641173"/>
              <a:gd name="connsiteX229" fmla="*/ 1316379 w 11243827"/>
              <a:gd name="connsiteY229" fmla="*/ 5419601 h 5641173"/>
              <a:gd name="connsiteX230" fmla="*/ 1264090 w 11243827"/>
              <a:gd name="connsiteY230" fmla="*/ 5406153 h 5641173"/>
              <a:gd name="connsiteX231" fmla="*/ 1246374 w 11243827"/>
              <a:gd name="connsiteY231" fmla="*/ 5396631 h 5641173"/>
              <a:gd name="connsiteX232" fmla="*/ 1220190 w 11243827"/>
              <a:gd name="connsiteY232" fmla="*/ 5386301 h 5641173"/>
              <a:gd name="connsiteX233" fmla="*/ 1175643 w 11243827"/>
              <a:gd name="connsiteY233" fmla="*/ 5364651 h 5641173"/>
              <a:gd name="connsiteX234" fmla="*/ 1150342 w 11243827"/>
              <a:gd name="connsiteY234" fmla="*/ 5358447 h 5641173"/>
              <a:gd name="connsiteX235" fmla="*/ 1112024 w 11243827"/>
              <a:gd name="connsiteY235" fmla="*/ 5345786 h 5641173"/>
              <a:gd name="connsiteX236" fmla="*/ 1100870 w 11243827"/>
              <a:gd name="connsiteY236" fmla="*/ 5343651 h 5641173"/>
              <a:gd name="connsiteX237" fmla="*/ 1096383 w 11243827"/>
              <a:gd name="connsiteY237" fmla="*/ 5343015 h 5641173"/>
              <a:gd name="connsiteX238" fmla="*/ 1058039 w 11243827"/>
              <a:gd name="connsiteY238" fmla="*/ 5343504 h 5641173"/>
              <a:gd name="connsiteX239" fmla="*/ 1055426 w 11243827"/>
              <a:gd name="connsiteY239" fmla="*/ 5339088 h 5641173"/>
              <a:gd name="connsiteX240" fmla="*/ 1044738 w 11243827"/>
              <a:gd name="connsiteY240" fmla="*/ 5333063 h 5641173"/>
              <a:gd name="connsiteX241" fmla="*/ 1033909 w 11243827"/>
              <a:gd name="connsiteY241" fmla="*/ 5335680 h 5641173"/>
              <a:gd name="connsiteX242" fmla="*/ 1012649 w 11243827"/>
              <a:gd name="connsiteY242" fmla="*/ 5334541 h 5641173"/>
              <a:gd name="connsiteX243" fmla="*/ 1007115 w 11243827"/>
              <a:gd name="connsiteY243" fmla="*/ 5332775 h 5641173"/>
              <a:gd name="connsiteX244" fmla="*/ 987447 w 11243827"/>
              <a:gd name="connsiteY244" fmla="*/ 5346462 h 5641173"/>
              <a:gd name="connsiteX245" fmla="*/ 953418 w 11243827"/>
              <a:gd name="connsiteY245" fmla="*/ 5333901 h 5641173"/>
              <a:gd name="connsiteX246" fmla="*/ 916854 w 11243827"/>
              <a:gd name="connsiteY246" fmla="*/ 5329435 h 5641173"/>
              <a:gd name="connsiteX247" fmla="*/ 905651 w 11243827"/>
              <a:gd name="connsiteY247" fmla="*/ 5332114 h 5641173"/>
              <a:gd name="connsiteX248" fmla="*/ 838405 w 11243827"/>
              <a:gd name="connsiteY248" fmla="*/ 5339470 h 5641173"/>
              <a:gd name="connsiteX249" fmla="*/ 817627 w 11243827"/>
              <a:gd name="connsiteY249" fmla="*/ 5330580 h 5641173"/>
              <a:gd name="connsiteX250" fmla="*/ 801817 w 11243827"/>
              <a:gd name="connsiteY250" fmla="*/ 5325937 h 5641173"/>
              <a:gd name="connsiteX251" fmla="*/ 798857 w 11243827"/>
              <a:gd name="connsiteY251" fmla="*/ 5320979 h 5641173"/>
              <a:gd name="connsiteX252" fmla="*/ 788354 w 11243827"/>
              <a:gd name="connsiteY252" fmla="*/ 5320143 h 5641173"/>
              <a:gd name="connsiteX253" fmla="*/ 785726 w 11243827"/>
              <a:gd name="connsiteY253" fmla="*/ 5318989 h 5641173"/>
              <a:gd name="connsiteX254" fmla="*/ 770507 w 11243827"/>
              <a:gd name="connsiteY254" fmla="*/ 5313309 h 5641173"/>
              <a:gd name="connsiteX255" fmla="*/ 733810 w 11243827"/>
              <a:gd name="connsiteY255" fmla="*/ 5324286 h 5641173"/>
              <a:gd name="connsiteX256" fmla="*/ 692117 w 11243827"/>
              <a:gd name="connsiteY256" fmla="*/ 5318786 h 5641173"/>
              <a:gd name="connsiteX257" fmla="*/ 574943 w 11243827"/>
              <a:gd name="connsiteY257" fmla="*/ 5327578 h 5641173"/>
              <a:gd name="connsiteX258" fmla="*/ 441302 w 11243827"/>
              <a:gd name="connsiteY258" fmla="*/ 5307062 h 5641173"/>
              <a:gd name="connsiteX259" fmla="*/ 336819 w 11243827"/>
              <a:gd name="connsiteY259" fmla="*/ 5336690 h 5641173"/>
              <a:gd name="connsiteX260" fmla="*/ 270932 w 11243827"/>
              <a:gd name="connsiteY260" fmla="*/ 5345451 h 5641173"/>
              <a:gd name="connsiteX261" fmla="*/ 194189 w 11243827"/>
              <a:gd name="connsiteY261" fmla="*/ 5343588 h 5641173"/>
              <a:gd name="connsiteX262" fmla="*/ 192552 w 11243827"/>
              <a:gd name="connsiteY262" fmla="*/ 5342845 h 5641173"/>
              <a:gd name="connsiteX263" fmla="*/ 178320 w 11243827"/>
              <a:gd name="connsiteY263" fmla="*/ 5343766 h 5641173"/>
              <a:gd name="connsiteX264" fmla="*/ 175596 w 11243827"/>
              <a:gd name="connsiteY264" fmla="*/ 5346411 h 5641173"/>
              <a:gd name="connsiteX265" fmla="*/ 147287 w 11243827"/>
              <a:gd name="connsiteY265" fmla="*/ 5352625 h 5641173"/>
              <a:gd name="connsiteX266" fmla="*/ 114847 w 11243827"/>
              <a:gd name="connsiteY266" fmla="*/ 5355844 h 5641173"/>
              <a:gd name="connsiteX267" fmla="*/ 114306 w 11243827"/>
              <a:gd name="connsiteY267" fmla="*/ 5354983 h 5641173"/>
              <a:gd name="connsiteX268" fmla="*/ 89264 w 11243827"/>
              <a:gd name="connsiteY268" fmla="*/ 5348886 h 5641173"/>
              <a:gd name="connsiteX269" fmla="*/ 49794 w 11243827"/>
              <a:gd name="connsiteY269" fmla="*/ 5329950 h 5641173"/>
              <a:gd name="connsiteX270" fmla="*/ 19924 w 11243827"/>
              <a:gd name="connsiteY270" fmla="*/ 5334282 h 5641173"/>
              <a:gd name="connsiteX271" fmla="*/ 13819 w 11243827"/>
              <a:gd name="connsiteY271" fmla="*/ 5334653 h 5641173"/>
              <a:gd name="connsiteX272" fmla="*/ 13657 w 11243827"/>
              <a:gd name="connsiteY272" fmla="*/ 5334455 h 5641173"/>
              <a:gd name="connsiteX273" fmla="*/ 7139 w 11243827"/>
              <a:gd name="connsiteY273" fmla="*/ 5334438 h 5641173"/>
              <a:gd name="connsiteX274" fmla="*/ 2684 w 11243827"/>
              <a:gd name="connsiteY274" fmla="*/ 5335333 h 5641173"/>
              <a:gd name="connsiteX275" fmla="*/ 0 w 11243827"/>
              <a:gd name="connsiteY275" fmla="*/ 5335496 h 5641173"/>
              <a:gd name="connsiteX276" fmla="*/ 0 w 11243827"/>
              <a:gd name="connsiteY276" fmla="*/ 10592 h 5641173"/>
              <a:gd name="connsiteX277" fmla="*/ 11243827 w 11243827"/>
              <a:gd name="connsiteY277" fmla="*/ 0 h 564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1243827" h="5641173">
                <a:moveTo>
                  <a:pt x="11243827" y="0"/>
                </a:moveTo>
                <a:lnTo>
                  <a:pt x="11243827" y="5209610"/>
                </a:lnTo>
                <a:lnTo>
                  <a:pt x="11240675" y="5210442"/>
                </a:lnTo>
                <a:cubicBezTo>
                  <a:pt x="11212687" y="5216721"/>
                  <a:pt x="11197241" y="5217028"/>
                  <a:pt x="11179959" y="5221199"/>
                </a:cubicBezTo>
                <a:cubicBezTo>
                  <a:pt x="11151979" y="5230882"/>
                  <a:pt x="11122378" y="5252850"/>
                  <a:pt x="11105493" y="5259905"/>
                </a:cubicBezTo>
                <a:lnTo>
                  <a:pt x="11078640" y="5263531"/>
                </a:lnTo>
                <a:lnTo>
                  <a:pt x="11079616" y="5270380"/>
                </a:lnTo>
                <a:lnTo>
                  <a:pt x="11069641" y="5270884"/>
                </a:lnTo>
                <a:lnTo>
                  <a:pt x="11047377" y="5271051"/>
                </a:lnTo>
                <a:cubicBezTo>
                  <a:pt x="11033483" y="5272087"/>
                  <a:pt x="10994850" y="5270445"/>
                  <a:pt x="10980705" y="5272951"/>
                </a:cubicBezTo>
                <a:cubicBezTo>
                  <a:pt x="10976625" y="5280257"/>
                  <a:pt x="10970327" y="5284239"/>
                  <a:pt x="10962514" y="5286084"/>
                </a:cubicBezTo>
                <a:lnTo>
                  <a:pt x="10945307" y="5286290"/>
                </a:lnTo>
                <a:lnTo>
                  <a:pt x="10845516" y="5303894"/>
                </a:lnTo>
                <a:lnTo>
                  <a:pt x="10831795" y="5305210"/>
                </a:lnTo>
                <a:lnTo>
                  <a:pt x="10824365" y="5311111"/>
                </a:lnTo>
                <a:cubicBezTo>
                  <a:pt x="10818692" y="5312290"/>
                  <a:pt x="10802397" y="5311529"/>
                  <a:pt x="10797756" y="5312285"/>
                </a:cubicBezTo>
                <a:lnTo>
                  <a:pt x="10796525" y="5315645"/>
                </a:lnTo>
                <a:cubicBezTo>
                  <a:pt x="10781742" y="5321013"/>
                  <a:pt x="10726138" y="5338890"/>
                  <a:pt x="10709063" y="5344492"/>
                </a:cubicBezTo>
                <a:cubicBezTo>
                  <a:pt x="10705652" y="5339328"/>
                  <a:pt x="10698014" y="5347484"/>
                  <a:pt x="10694078" y="5349258"/>
                </a:cubicBezTo>
                <a:cubicBezTo>
                  <a:pt x="10693469" y="5345779"/>
                  <a:pt x="10683941" y="5344718"/>
                  <a:pt x="10681131" y="5347812"/>
                </a:cubicBezTo>
                <a:cubicBezTo>
                  <a:pt x="10614153" y="5364782"/>
                  <a:pt x="10647679" y="5329716"/>
                  <a:pt x="10609448" y="5351931"/>
                </a:cubicBezTo>
                <a:cubicBezTo>
                  <a:pt x="10602685" y="5353403"/>
                  <a:pt x="10597204" y="5352000"/>
                  <a:pt x="10592397" y="5349402"/>
                </a:cubicBezTo>
                <a:lnTo>
                  <a:pt x="10585227" y="5344063"/>
                </a:lnTo>
                <a:lnTo>
                  <a:pt x="10557472" y="5354151"/>
                </a:lnTo>
                <a:cubicBezTo>
                  <a:pt x="10543800" y="5357667"/>
                  <a:pt x="10529411" y="5359999"/>
                  <a:pt x="10514646" y="5361064"/>
                </a:cubicBezTo>
                <a:cubicBezTo>
                  <a:pt x="10511333" y="5353956"/>
                  <a:pt x="10499744" y="5364054"/>
                  <a:pt x="10494292" y="5366054"/>
                </a:cubicBezTo>
                <a:cubicBezTo>
                  <a:pt x="10494236" y="5361412"/>
                  <a:pt x="10482156" y="5359187"/>
                  <a:pt x="10477869" y="5363025"/>
                </a:cubicBezTo>
                <a:cubicBezTo>
                  <a:pt x="10387782" y="5379617"/>
                  <a:pt x="10438473" y="5336257"/>
                  <a:pt x="10384411" y="5362257"/>
                </a:cubicBezTo>
                <a:cubicBezTo>
                  <a:pt x="10375368" y="5363613"/>
                  <a:pt x="10368582" y="5361287"/>
                  <a:pt x="10362921" y="5357444"/>
                </a:cubicBezTo>
                <a:lnTo>
                  <a:pt x="10352736" y="5347851"/>
                </a:lnTo>
                <a:lnTo>
                  <a:pt x="10344754" y="5351272"/>
                </a:lnTo>
                <a:cubicBezTo>
                  <a:pt x="10314632" y="5351540"/>
                  <a:pt x="10305751" y="5341709"/>
                  <a:pt x="10288226" y="5351613"/>
                </a:cubicBezTo>
                <a:cubicBezTo>
                  <a:pt x="10262327" y="5331026"/>
                  <a:pt x="10271048" y="5349560"/>
                  <a:pt x="10251350" y="5352711"/>
                </a:cubicBezTo>
                <a:cubicBezTo>
                  <a:pt x="10235810" y="5356816"/>
                  <a:pt x="10264339" y="5364714"/>
                  <a:pt x="10249108" y="5365881"/>
                </a:cubicBezTo>
                <a:cubicBezTo>
                  <a:pt x="10232632" y="5360566"/>
                  <a:pt x="10233406" y="5377073"/>
                  <a:pt x="10216272" y="5370573"/>
                </a:cubicBezTo>
                <a:cubicBezTo>
                  <a:pt x="10220434" y="5358137"/>
                  <a:pt x="10182459" y="5372984"/>
                  <a:pt x="10181278" y="5362119"/>
                </a:cubicBezTo>
                <a:cubicBezTo>
                  <a:pt x="10166724" y="5377655"/>
                  <a:pt x="10159412" y="5358516"/>
                  <a:pt x="10140033" y="5363304"/>
                </a:cubicBezTo>
                <a:cubicBezTo>
                  <a:pt x="10130907" y="5369181"/>
                  <a:pt x="10124323" y="5370190"/>
                  <a:pt x="10115353" y="5363869"/>
                </a:cubicBezTo>
                <a:cubicBezTo>
                  <a:pt x="10073314" y="5392482"/>
                  <a:pt x="10089920" y="5365150"/>
                  <a:pt x="10050578" y="5376153"/>
                </a:cubicBezTo>
                <a:cubicBezTo>
                  <a:pt x="10016683" y="5387725"/>
                  <a:pt x="9978260" y="5395233"/>
                  <a:pt x="9945478" y="5422859"/>
                </a:cubicBezTo>
                <a:cubicBezTo>
                  <a:pt x="9939461" y="5430686"/>
                  <a:pt x="9924686" y="5433649"/>
                  <a:pt x="9912481" y="5429477"/>
                </a:cubicBezTo>
                <a:cubicBezTo>
                  <a:pt x="9910384" y="5428759"/>
                  <a:pt x="9908438" y="5427851"/>
                  <a:pt x="9906713" y="5426784"/>
                </a:cubicBezTo>
                <a:cubicBezTo>
                  <a:pt x="9878372" y="5431011"/>
                  <a:pt x="9774714" y="5449885"/>
                  <a:pt x="9742436" y="5454834"/>
                </a:cubicBezTo>
                <a:cubicBezTo>
                  <a:pt x="9739822" y="5444779"/>
                  <a:pt x="9723500" y="5462923"/>
                  <a:pt x="9713044" y="5456476"/>
                </a:cubicBezTo>
                <a:cubicBezTo>
                  <a:pt x="9705555" y="5450821"/>
                  <a:pt x="9698855" y="5455006"/>
                  <a:pt x="9691033" y="5455451"/>
                </a:cubicBezTo>
                <a:cubicBezTo>
                  <a:pt x="9680728" y="5451004"/>
                  <a:pt x="9647117" y="5459035"/>
                  <a:pt x="9638355" y="5464794"/>
                </a:cubicBezTo>
                <a:cubicBezTo>
                  <a:pt x="9617415" y="5484808"/>
                  <a:pt x="9569832" y="5469945"/>
                  <a:pt x="9552434" y="5485280"/>
                </a:cubicBezTo>
                <a:cubicBezTo>
                  <a:pt x="9546122" y="5487529"/>
                  <a:pt x="9539945" y="5488440"/>
                  <a:pt x="9533883" y="5488516"/>
                </a:cubicBezTo>
                <a:lnTo>
                  <a:pt x="9516916" y="5486828"/>
                </a:lnTo>
                <a:lnTo>
                  <a:pt x="9512093" y="5482541"/>
                </a:lnTo>
                <a:lnTo>
                  <a:pt x="9501725" y="5483603"/>
                </a:lnTo>
                <a:lnTo>
                  <a:pt x="9498754" y="5482951"/>
                </a:lnTo>
                <a:cubicBezTo>
                  <a:pt x="9493078" y="5481686"/>
                  <a:pt x="9487476" y="5480586"/>
                  <a:pt x="9481932" y="5480151"/>
                </a:cubicBezTo>
                <a:cubicBezTo>
                  <a:pt x="9489223" y="5501646"/>
                  <a:pt x="9435971" y="5479991"/>
                  <a:pt x="9451321" y="5497375"/>
                </a:cubicBezTo>
                <a:cubicBezTo>
                  <a:pt x="9422124" y="5498722"/>
                  <a:pt x="9444395" y="5514914"/>
                  <a:pt x="9409298" y="5499478"/>
                </a:cubicBezTo>
                <a:cubicBezTo>
                  <a:pt x="9363968" y="5517055"/>
                  <a:pt x="9350073" y="5507226"/>
                  <a:pt x="9303056" y="5519093"/>
                </a:cubicBezTo>
                <a:cubicBezTo>
                  <a:pt x="9272929" y="5515489"/>
                  <a:pt x="9242312" y="5519100"/>
                  <a:pt x="9229078" y="5524154"/>
                </a:cubicBezTo>
                <a:cubicBezTo>
                  <a:pt x="9244549" y="5484199"/>
                  <a:pt x="9198133" y="5512463"/>
                  <a:pt x="9165105" y="5532892"/>
                </a:cubicBezTo>
                <a:cubicBezTo>
                  <a:pt x="9128348" y="5546691"/>
                  <a:pt x="9105217" y="5601124"/>
                  <a:pt x="9077301" y="5580356"/>
                </a:cubicBezTo>
                <a:cubicBezTo>
                  <a:pt x="9034770" y="5585424"/>
                  <a:pt x="9004654" y="5606346"/>
                  <a:pt x="8960065" y="5597982"/>
                </a:cubicBezTo>
                <a:cubicBezTo>
                  <a:pt x="8958681" y="5601368"/>
                  <a:pt x="8956414" y="5604204"/>
                  <a:pt x="8953536" y="5606638"/>
                </a:cubicBezTo>
                <a:lnTo>
                  <a:pt x="8943907" y="5612541"/>
                </a:lnTo>
                <a:lnTo>
                  <a:pt x="8942046" y="5612112"/>
                </a:lnTo>
                <a:cubicBezTo>
                  <a:pt x="8934733" y="5612036"/>
                  <a:pt x="8930989" y="5613463"/>
                  <a:pt x="8928824" y="5615549"/>
                </a:cubicBezTo>
                <a:lnTo>
                  <a:pt x="8927294" y="5618607"/>
                </a:lnTo>
                <a:lnTo>
                  <a:pt x="8918651" y="5621688"/>
                </a:lnTo>
                <a:lnTo>
                  <a:pt x="8902772" y="5629703"/>
                </a:lnTo>
                <a:lnTo>
                  <a:pt x="8898724" y="5629379"/>
                </a:lnTo>
                <a:lnTo>
                  <a:pt x="8873099" y="5638628"/>
                </a:lnTo>
                <a:lnTo>
                  <a:pt x="8872234" y="5637889"/>
                </a:lnTo>
                <a:cubicBezTo>
                  <a:pt x="8869712" y="5636443"/>
                  <a:pt x="8866744" y="5635774"/>
                  <a:pt x="8862777" y="5636711"/>
                </a:cubicBezTo>
                <a:cubicBezTo>
                  <a:pt x="8861373" y="5622581"/>
                  <a:pt x="8857449" y="5632426"/>
                  <a:pt x="8845869" y="5636436"/>
                </a:cubicBezTo>
                <a:cubicBezTo>
                  <a:pt x="8841103" y="5615386"/>
                  <a:pt x="8812729" y="5634444"/>
                  <a:pt x="8800548" y="5625084"/>
                </a:cubicBezTo>
                <a:cubicBezTo>
                  <a:pt x="8792146" y="5628504"/>
                  <a:pt x="8783174" y="5631737"/>
                  <a:pt x="8773774" y="5634630"/>
                </a:cubicBezTo>
                <a:lnTo>
                  <a:pt x="8698255" y="5636083"/>
                </a:lnTo>
                <a:lnTo>
                  <a:pt x="8619167" y="5619130"/>
                </a:lnTo>
                <a:cubicBezTo>
                  <a:pt x="8589913" y="5618762"/>
                  <a:pt x="8564581" y="5612466"/>
                  <a:pt x="8539822" y="5616905"/>
                </a:cubicBezTo>
                <a:cubicBezTo>
                  <a:pt x="8529764" y="5612008"/>
                  <a:pt x="8520285" y="5610031"/>
                  <a:pt x="8511094" y="5617360"/>
                </a:cubicBezTo>
                <a:cubicBezTo>
                  <a:pt x="8483794" y="5614914"/>
                  <a:pt x="8477184" y="5604447"/>
                  <a:pt x="8459886" y="5612612"/>
                </a:cubicBezTo>
                <a:cubicBezTo>
                  <a:pt x="8444548" y="5595681"/>
                  <a:pt x="8443640" y="5602142"/>
                  <a:pt x="8436432" y="5606990"/>
                </a:cubicBezTo>
                <a:lnTo>
                  <a:pt x="8435403" y="5607336"/>
                </a:lnTo>
                <a:lnTo>
                  <a:pt x="8433307" y="5604917"/>
                </a:lnTo>
                <a:lnTo>
                  <a:pt x="8428968" y="5603796"/>
                </a:lnTo>
                <a:lnTo>
                  <a:pt x="8417124" y="5604518"/>
                </a:lnTo>
                <a:lnTo>
                  <a:pt x="8412669" y="5605413"/>
                </a:lnTo>
                <a:cubicBezTo>
                  <a:pt x="8409601" y="5605797"/>
                  <a:pt x="8407563" y="5605754"/>
                  <a:pt x="8406152" y="5605396"/>
                </a:cubicBezTo>
                <a:lnTo>
                  <a:pt x="8405989" y="5605197"/>
                </a:lnTo>
                <a:lnTo>
                  <a:pt x="8399884" y="5605568"/>
                </a:lnTo>
                <a:cubicBezTo>
                  <a:pt x="8389582" y="5606652"/>
                  <a:pt x="8379557" y="5608135"/>
                  <a:pt x="8370014" y="5609900"/>
                </a:cubicBezTo>
                <a:cubicBezTo>
                  <a:pt x="8361945" y="5598787"/>
                  <a:pt x="8326685" y="5611914"/>
                  <a:pt x="8330544" y="5590964"/>
                </a:cubicBezTo>
                <a:cubicBezTo>
                  <a:pt x="8317672" y="5592723"/>
                  <a:pt x="8309886" y="5601422"/>
                  <a:pt x="8314221" y="5587682"/>
                </a:cubicBezTo>
                <a:cubicBezTo>
                  <a:pt x="8309983" y="5587866"/>
                  <a:pt x="8307372" y="5586698"/>
                  <a:pt x="8305502" y="5584868"/>
                </a:cubicBezTo>
                <a:lnTo>
                  <a:pt x="8304962" y="5584007"/>
                </a:lnTo>
                <a:lnTo>
                  <a:pt x="8276324" y="5588260"/>
                </a:lnTo>
                <a:lnTo>
                  <a:pt x="8272522" y="5587226"/>
                </a:lnTo>
                <a:lnTo>
                  <a:pt x="8253857" y="5592043"/>
                </a:lnTo>
                <a:lnTo>
                  <a:pt x="8244212" y="5593439"/>
                </a:lnTo>
                <a:lnTo>
                  <a:pt x="8241488" y="5596085"/>
                </a:lnTo>
                <a:cubicBezTo>
                  <a:pt x="8238546" y="5597691"/>
                  <a:pt x="8234330" y="5598384"/>
                  <a:pt x="8227256" y="5597005"/>
                </a:cubicBezTo>
                <a:lnTo>
                  <a:pt x="8225619" y="5596262"/>
                </a:lnTo>
                <a:lnTo>
                  <a:pt x="8213882" y="5600179"/>
                </a:lnTo>
                <a:cubicBezTo>
                  <a:pt x="8210102" y="5601988"/>
                  <a:pt x="8206755" y="5604291"/>
                  <a:pt x="8204045" y="5607275"/>
                </a:cubicBezTo>
                <a:cubicBezTo>
                  <a:pt x="8164079" y="5591326"/>
                  <a:pt x="8126369" y="5605919"/>
                  <a:pt x="8082989" y="5603160"/>
                </a:cubicBezTo>
                <a:cubicBezTo>
                  <a:pt x="8034449" y="5606898"/>
                  <a:pt x="8008954" y="5596936"/>
                  <a:pt x="7976942" y="5598455"/>
                </a:cubicBezTo>
                <a:cubicBezTo>
                  <a:pt x="7962042" y="5600916"/>
                  <a:pt x="7941729" y="5599827"/>
                  <a:pt x="7950121" y="5590893"/>
                </a:cubicBezTo>
                <a:cubicBezTo>
                  <a:pt x="7904855" y="5610014"/>
                  <a:pt x="7778840" y="5612380"/>
                  <a:pt x="7727691" y="5621064"/>
                </a:cubicBezTo>
                <a:cubicBezTo>
                  <a:pt x="7699805" y="5600056"/>
                  <a:pt x="7714922" y="5619495"/>
                  <a:pt x="7685998" y="5615564"/>
                </a:cubicBezTo>
                <a:cubicBezTo>
                  <a:pt x="7693909" y="5634905"/>
                  <a:pt x="7650884" y="5604714"/>
                  <a:pt x="7649302" y="5626541"/>
                </a:cubicBezTo>
                <a:cubicBezTo>
                  <a:pt x="7644089" y="5625134"/>
                  <a:pt x="7639087" y="5623084"/>
                  <a:pt x="7634083" y="5620862"/>
                </a:cubicBezTo>
                <a:lnTo>
                  <a:pt x="7631455" y="5619708"/>
                </a:lnTo>
                <a:lnTo>
                  <a:pt x="7620952" y="5618872"/>
                </a:lnTo>
                <a:lnTo>
                  <a:pt x="7617992" y="5613914"/>
                </a:lnTo>
                <a:lnTo>
                  <a:pt x="7602182" y="5609271"/>
                </a:lnTo>
                <a:cubicBezTo>
                  <a:pt x="7596260" y="5608262"/>
                  <a:pt x="7589888" y="5608028"/>
                  <a:pt x="7582847" y="5609047"/>
                </a:cubicBezTo>
                <a:cubicBezTo>
                  <a:pt x="7565525" y="5617697"/>
                  <a:pt x="7538553" y="5607096"/>
                  <a:pt x="7514158" y="5607737"/>
                </a:cubicBezTo>
                <a:lnTo>
                  <a:pt x="7502955" y="5610415"/>
                </a:lnTo>
                <a:lnTo>
                  <a:pt x="7466391" y="5605949"/>
                </a:lnTo>
                <a:cubicBezTo>
                  <a:pt x="7455982" y="5605083"/>
                  <a:pt x="7445179" y="5604628"/>
                  <a:pt x="7433806" y="5604945"/>
                </a:cubicBezTo>
                <a:lnTo>
                  <a:pt x="7412693" y="5607075"/>
                </a:lnTo>
                <a:lnTo>
                  <a:pt x="7407159" y="5605310"/>
                </a:lnTo>
                <a:cubicBezTo>
                  <a:pt x="7397520" y="5605506"/>
                  <a:pt x="7384763" y="5611721"/>
                  <a:pt x="7385900" y="5604171"/>
                </a:cubicBezTo>
                <a:lnTo>
                  <a:pt x="7375071" y="5606788"/>
                </a:lnTo>
                <a:lnTo>
                  <a:pt x="7364382" y="5600762"/>
                </a:lnTo>
                <a:cubicBezTo>
                  <a:pt x="7363212" y="5599363"/>
                  <a:pt x="7362331" y="5597874"/>
                  <a:pt x="7361770" y="5596347"/>
                </a:cubicBezTo>
                <a:lnTo>
                  <a:pt x="7346641" y="5598329"/>
                </a:lnTo>
                <a:lnTo>
                  <a:pt x="7334238" y="5594014"/>
                </a:lnTo>
                <a:lnTo>
                  <a:pt x="7323426" y="5596835"/>
                </a:lnTo>
                <a:lnTo>
                  <a:pt x="7318938" y="5596200"/>
                </a:lnTo>
                <a:lnTo>
                  <a:pt x="7307784" y="5594065"/>
                </a:lnTo>
                <a:cubicBezTo>
                  <a:pt x="7302066" y="5592568"/>
                  <a:pt x="7295667" y="5590765"/>
                  <a:pt x="7288540" y="5589320"/>
                </a:cubicBezTo>
                <a:lnTo>
                  <a:pt x="7282537" y="5588660"/>
                </a:lnTo>
                <a:lnTo>
                  <a:pt x="7269466" y="5581404"/>
                </a:lnTo>
                <a:cubicBezTo>
                  <a:pt x="7259956" y="5575919"/>
                  <a:pt x="7252471" y="5572223"/>
                  <a:pt x="7244165" y="5575200"/>
                </a:cubicBezTo>
                <a:cubicBezTo>
                  <a:pt x="7230005" y="5568113"/>
                  <a:pt x="7220114" y="5548251"/>
                  <a:pt x="7199619" y="5553550"/>
                </a:cubicBezTo>
                <a:cubicBezTo>
                  <a:pt x="7205839" y="5544552"/>
                  <a:pt x="7176858" y="5552461"/>
                  <a:pt x="7173434" y="5543219"/>
                </a:cubicBezTo>
                <a:cubicBezTo>
                  <a:pt x="7171853" y="5535776"/>
                  <a:pt x="7162694" y="5536440"/>
                  <a:pt x="7155718" y="5533697"/>
                </a:cubicBezTo>
                <a:cubicBezTo>
                  <a:pt x="7150747" y="5526096"/>
                  <a:pt x="7115649" y="5519155"/>
                  <a:pt x="7103430" y="5520249"/>
                </a:cubicBezTo>
                <a:cubicBezTo>
                  <a:pt x="7068988" y="5527813"/>
                  <a:pt x="7041283" y="5497211"/>
                  <a:pt x="7013746" y="5502470"/>
                </a:cubicBezTo>
                <a:cubicBezTo>
                  <a:pt x="7006535" y="5501753"/>
                  <a:pt x="7000557" y="5500031"/>
                  <a:pt x="6995379" y="5497693"/>
                </a:cubicBezTo>
                <a:lnTo>
                  <a:pt x="6982475" y="5489641"/>
                </a:lnTo>
                <a:cubicBezTo>
                  <a:pt x="6982314" y="5487873"/>
                  <a:pt x="6982155" y="5486104"/>
                  <a:pt x="6981994" y="5484335"/>
                </a:cubicBezTo>
                <a:lnTo>
                  <a:pt x="6972355" y="5481074"/>
                </a:lnTo>
                <a:lnTo>
                  <a:pt x="6970394" y="5479383"/>
                </a:lnTo>
                <a:cubicBezTo>
                  <a:pt x="6966663" y="5476135"/>
                  <a:pt x="6962857" y="5473046"/>
                  <a:pt x="6958543" y="5470507"/>
                </a:cubicBezTo>
                <a:cubicBezTo>
                  <a:pt x="6946682" y="5490417"/>
                  <a:pt x="6919886" y="5452192"/>
                  <a:pt x="6918276" y="5472034"/>
                </a:cubicBezTo>
                <a:cubicBezTo>
                  <a:pt x="6892502" y="5461546"/>
                  <a:pt x="6897731" y="5483185"/>
                  <a:pt x="6881046" y="5457070"/>
                </a:cubicBezTo>
                <a:cubicBezTo>
                  <a:pt x="6828055" y="5453051"/>
                  <a:pt x="6839016" y="5431108"/>
                  <a:pt x="6752164" y="5425021"/>
                </a:cubicBezTo>
                <a:cubicBezTo>
                  <a:pt x="6758292" y="5421861"/>
                  <a:pt x="6727733" y="5418470"/>
                  <a:pt x="6724964" y="5414071"/>
                </a:cubicBezTo>
                <a:lnTo>
                  <a:pt x="6683286" y="5432830"/>
                </a:lnTo>
                <a:lnTo>
                  <a:pt x="6644277" y="5429684"/>
                </a:lnTo>
                <a:cubicBezTo>
                  <a:pt x="6602299" y="5429624"/>
                  <a:pt x="6572889" y="5412513"/>
                  <a:pt x="6532914" y="5431205"/>
                </a:cubicBezTo>
                <a:lnTo>
                  <a:pt x="6307459" y="5467087"/>
                </a:lnTo>
                <a:cubicBezTo>
                  <a:pt x="6243940" y="5484756"/>
                  <a:pt x="6232610" y="5506751"/>
                  <a:pt x="6196243" y="5515042"/>
                </a:cubicBezTo>
                <a:cubicBezTo>
                  <a:pt x="6164533" y="5518021"/>
                  <a:pt x="6142666" y="5509345"/>
                  <a:pt x="6099124" y="5516848"/>
                </a:cubicBezTo>
                <a:cubicBezTo>
                  <a:pt x="6076503" y="5515419"/>
                  <a:pt x="6031865" y="5528713"/>
                  <a:pt x="6016077" y="5528642"/>
                </a:cubicBezTo>
                <a:cubicBezTo>
                  <a:pt x="6017142" y="5530608"/>
                  <a:pt x="6008544" y="5532493"/>
                  <a:pt x="6004389" y="5531206"/>
                </a:cubicBezTo>
                <a:cubicBezTo>
                  <a:pt x="5932347" y="5531241"/>
                  <a:pt x="5981006" y="5545600"/>
                  <a:pt x="5933945" y="5538840"/>
                </a:cubicBezTo>
                <a:cubicBezTo>
                  <a:pt x="5905303" y="5539379"/>
                  <a:pt x="5918093" y="5561978"/>
                  <a:pt x="5883936" y="5553807"/>
                </a:cubicBezTo>
                <a:cubicBezTo>
                  <a:pt x="5850054" y="5556990"/>
                  <a:pt x="5832962" y="5567338"/>
                  <a:pt x="5798331" y="5564248"/>
                </a:cubicBezTo>
                <a:cubicBezTo>
                  <a:pt x="5766627" y="5567265"/>
                  <a:pt x="5741097" y="5573248"/>
                  <a:pt x="5712738" y="5573120"/>
                </a:cubicBezTo>
                <a:cubicBezTo>
                  <a:pt x="5703372" y="5576849"/>
                  <a:pt x="5693695" y="5578874"/>
                  <a:pt x="5681342" y="5575621"/>
                </a:cubicBezTo>
                <a:lnTo>
                  <a:pt x="5627167" y="5583215"/>
                </a:lnTo>
                <a:cubicBezTo>
                  <a:pt x="5612183" y="5597917"/>
                  <a:pt x="5611727" y="5586689"/>
                  <a:pt x="5591414" y="5587695"/>
                </a:cubicBezTo>
                <a:cubicBezTo>
                  <a:pt x="5574616" y="5587612"/>
                  <a:pt x="5598133" y="5579413"/>
                  <a:pt x="5583028" y="5580877"/>
                </a:cubicBezTo>
                <a:cubicBezTo>
                  <a:pt x="5569804" y="5586020"/>
                  <a:pt x="5562718" y="5576982"/>
                  <a:pt x="5549426" y="5582858"/>
                </a:cubicBezTo>
                <a:cubicBezTo>
                  <a:pt x="5559299" y="5589013"/>
                  <a:pt x="5515978" y="5586206"/>
                  <a:pt x="5519999" y="5592246"/>
                </a:cubicBezTo>
                <a:cubicBezTo>
                  <a:pt x="5498728" y="5585844"/>
                  <a:pt x="5500813" y="5597206"/>
                  <a:pt x="5480028" y="5597282"/>
                </a:cubicBezTo>
                <a:cubicBezTo>
                  <a:pt x="5468519" y="5595356"/>
                  <a:pt x="5461753" y="5595717"/>
                  <a:pt x="5456175" y="5600371"/>
                </a:cubicBezTo>
                <a:cubicBezTo>
                  <a:pt x="5402444" y="5590675"/>
                  <a:pt x="5431269" y="5603179"/>
                  <a:pt x="5388463" y="5602638"/>
                </a:cubicBezTo>
                <a:cubicBezTo>
                  <a:pt x="5350589" y="5601042"/>
                  <a:pt x="5310318" y="5602266"/>
                  <a:pt x="5265898" y="5591830"/>
                </a:cubicBezTo>
                <a:cubicBezTo>
                  <a:pt x="5256434" y="5588423"/>
                  <a:pt x="5240914" y="5588853"/>
                  <a:pt x="5231231" y="5592790"/>
                </a:cubicBezTo>
                <a:cubicBezTo>
                  <a:pt x="5229565" y="5593467"/>
                  <a:pt x="5228139" y="5594226"/>
                  <a:pt x="5226996" y="5595040"/>
                </a:cubicBezTo>
                <a:cubicBezTo>
                  <a:pt x="5199121" y="5587151"/>
                  <a:pt x="5190547" y="5594087"/>
                  <a:pt x="5175988" y="5588131"/>
                </a:cubicBezTo>
                <a:cubicBezTo>
                  <a:pt x="5141664" y="5589465"/>
                  <a:pt x="5120774" y="5599921"/>
                  <a:pt x="5107470" y="5594771"/>
                </a:cubicBezTo>
                <a:cubicBezTo>
                  <a:pt x="5082783" y="5597686"/>
                  <a:pt x="5044558" y="5603218"/>
                  <a:pt x="5027868" y="5605624"/>
                </a:cubicBezTo>
                <a:cubicBezTo>
                  <a:pt x="5023394" y="5609716"/>
                  <a:pt x="5015008" y="5608373"/>
                  <a:pt x="5007324" y="5609209"/>
                </a:cubicBezTo>
                <a:cubicBezTo>
                  <a:pt x="4999584" y="5613033"/>
                  <a:pt x="4963661" y="5613313"/>
                  <a:pt x="4952559" y="5611402"/>
                </a:cubicBezTo>
                <a:lnTo>
                  <a:pt x="4826081" y="5616191"/>
                </a:lnTo>
                <a:lnTo>
                  <a:pt x="4823501" y="5619174"/>
                </a:lnTo>
                <a:lnTo>
                  <a:pt x="4813093" y="5620026"/>
                </a:lnTo>
                <a:lnTo>
                  <a:pt x="4810563" y="5620787"/>
                </a:lnTo>
                <a:cubicBezTo>
                  <a:pt x="4805739" y="5622253"/>
                  <a:pt x="4800910" y="5623620"/>
                  <a:pt x="4795818" y="5624618"/>
                </a:cubicBezTo>
                <a:cubicBezTo>
                  <a:pt x="4792594" y="5611984"/>
                  <a:pt x="4751975" y="5631029"/>
                  <a:pt x="4758404" y="5619510"/>
                </a:cubicBezTo>
                <a:cubicBezTo>
                  <a:pt x="4729867" y="5622800"/>
                  <a:pt x="4743470" y="5610974"/>
                  <a:pt x="4717254" y="5624155"/>
                </a:cubicBezTo>
                <a:cubicBezTo>
                  <a:pt x="4665606" y="5620882"/>
                  <a:pt x="4638526" y="5634254"/>
                  <a:pt x="4591958" y="5624710"/>
                </a:cubicBezTo>
                <a:cubicBezTo>
                  <a:pt x="4600998" y="5629613"/>
                  <a:pt x="4491255" y="5629123"/>
                  <a:pt x="4476215" y="5628210"/>
                </a:cubicBezTo>
                <a:lnTo>
                  <a:pt x="4425193" y="5627414"/>
                </a:lnTo>
                <a:lnTo>
                  <a:pt x="4383866" y="5626546"/>
                </a:lnTo>
                <a:lnTo>
                  <a:pt x="4385596" y="5634646"/>
                </a:lnTo>
                <a:cubicBezTo>
                  <a:pt x="4373497" y="5634009"/>
                  <a:pt x="4366105" y="5636763"/>
                  <a:pt x="4360864" y="5641173"/>
                </a:cubicBezTo>
                <a:lnTo>
                  <a:pt x="4328321" y="5626332"/>
                </a:lnTo>
                <a:lnTo>
                  <a:pt x="4309842" y="5626471"/>
                </a:lnTo>
                <a:lnTo>
                  <a:pt x="4277424" y="5631598"/>
                </a:lnTo>
                <a:lnTo>
                  <a:pt x="4266627" y="5633969"/>
                </a:lnTo>
                <a:lnTo>
                  <a:pt x="4185525" y="5617508"/>
                </a:lnTo>
                <a:lnTo>
                  <a:pt x="4177617" y="5610903"/>
                </a:lnTo>
                <a:cubicBezTo>
                  <a:pt x="4169135" y="5606836"/>
                  <a:pt x="4157063" y="5604954"/>
                  <a:pt x="4136948" y="5608031"/>
                </a:cubicBezTo>
                <a:lnTo>
                  <a:pt x="4132323" y="5609784"/>
                </a:lnTo>
                <a:lnTo>
                  <a:pt x="4098620" y="5599672"/>
                </a:lnTo>
                <a:cubicBezTo>
                  <a:pt x="4087744" y="5595070"/>
                  <a:pt x="3971360" y="5589278"/>
                  <a:pt x="3963475" y="5581841"/>
                </a:cubicBezTo>
                <a:cubicBezTo>
                  <a:pt x="3836034" y="5600252"/>
                  <a:pt x="3827261" y="5567580"/>
                  <a:pt x="3703613" y="5572482"/>
                </a:cubicBezTo>
                <a:cubicBezTo>
                  <a:pt x="3596526" y="5522697"/>
                  <a:pt x="3528981" y="5553020"/>
                  <a:pt x="3432987" y="5545768"/>
                </a:cubicBezTo>
                <a:cubicBezTo>
                  <a:pt x="3341557" y="5540666"/>
                  <a:pt x="3299222" y="5556776"/>
                  <a:pt x="3176381" y="5556110"/>
                </a:cubicBezTo>
                <a:cubicBezTo>
                  <a:pt x="3046225" y="5545252"/>
                  <a:pt x="2856562" y="5551022"/>
                  <a:pt x="2710156" y="5527517"/>
                </a:cubicBezTo>
                <a:cubicBezTo>
                  <a:pt x="2595124" y="5519951"/>
                  <a:pt x="2594726" y="5525545"/>
                  <a:pt x="2550206" y="5524958"/>
                </a:cubicBezTo>
                <a:cubicBezTo>
                  <a:pt x="2535402" y="5528183"/>
                  <a:pt x="2457214" y="5518753"/>
                  <a:pt x="2443041" y="5523990"/>
                </a:cubicBezTo>
                <a:lnTo>
                  <a:pt x="2435613" y="5526704"/>
                </a:lnTo>
                <a:lnTo>
                  <a:pt x="2405682" y="5528307"/>
                </a:lnTo>
                <a:lnTo>
                  <a:pt x="2397487" y="5540337"/>
                </a:lnTo>
                <a:lnTo>
                  <a:pt x="2297454" y="5550765"/>
                </a:lnTo>
                <a:cubicBezTo>
                  <a:pt x="2230952" y="5521480"/>
                  <a:pt x="2174171" y="5556417"/>
                  <a:pt x="2056700" y="5555489"/>
                </a:cubicBezTo>
                <a:cubicBezTo>
                  <a:pt x="2025568" y="5545373"/>
                  <a:pt x="1901680" y="5520750"/>
                  <a:pt x="1878530" y="5535330"/>
                </a:cubicBezTo>
                <a:lnTo>
                  <a:pt x="1859292" y="5535461"/>
                </a:lnTo>
                <a:lnTo>
                  <a:pt x="1835626" y="5533793"/>
                </a:lnTo>
                <a:cubicBezTo>
                  <a:pt x="1823131" y="5534628"/>
                  <a:pt x="1810151" y="5536942"/>
                  <a:pt x="1798939" y="5540285"/>
                </a:cubicBezTo>
                <a:lnTo>
                  <a:pt x="1779046" y="5549949"/>
                </a:lnTo>
                <a:lnTo>
                  <a:pt x="1772421" y="5549018"/>
                </a:lnTo>
                <a:lnTo>
                  <a:pt x="1772052" y="5545689"/>
                </a:lnTo>
                <a:cubicBezTo>
                  <a:pt x="1758274" y="5534165"/>
                  <a:pt x="1670822" y="5556887"/>
                  <a:pt x="1711543" y="5534558"/>
                </a:cubicBezTo>
                <a:cubicBezTo>
                  <a:pt x="1696140" y="5533324"/>
                  <a:pt x="1670188" y="5488258"/>
                  <a:pt x="1631462" y="5491807"/>
                </a:cubicBezTo>
                <a:cubicBezTo>
                  <a:pt x="1579148" y="5498877"/>
                  <a:pt x="1591754" y="5486800"/>
                  <a:pt x="1538763" y="5482781"/>
                </a:cubicBezTo>
                <a:cubicBezTo>
                  <a:pt x="1522078" y="5456666"/>
                  <a:pt x="1527306" y="5478305"/>
                  <a:pt x="1501533" y="5467817"/>
                </a:cubicBezTo>
                <a:cubicBezTo>
                  <a:pt x="1499922" y="5487659"/>
                  <a:pt x="1473126" y="5449434"/>
                  <a:pt x="1461266" y="5469343"/>
                </a:cubicBezTo>
                <a:cubicBezTo>
                  <a:pt x="1456951" y="5466804"/>
                  <a:pt x="1453146" y="5463716"/>
                  <a:pt x="1449415" y="5460467"/>
                </a:cubicBezTo>
                <a:lnTo>
                  <a:pt x="1447454" y="5458776"/>
                </a:lnTo>
                <a:lnTo>
                  <a:pt x="1437814" y="5455515"/>
                </a:lnTo>
                <a:lnTo>
                  <a:pt x="1437334" y="5450209"/>
                </a:lnTo>
                <a:lnTo>
                  <a:pt x="1424429" y="5442157"/>
                </a:lnTo>
                <a:cubicBezTo>
                  <a:pt x="1419251" y="5439819"/>
                  <a:pt x="1413273" y="5438098"/>
                  <a:pt x="1406063" y="5437380"/>
                </a:cubicBezTo>
                <a:cubicBezTo>
                  <a:pt x="1378526" y="5442640"/>
                  <a:pt x="1350821" y="5412037"/>
                  <a:pt x="1316379" y="5419601"/>
                </a:cubicBezTo>
                <a:cubicBezTo>
                  <a:pt x="1304160" y="5420695"/>
                  <a:pt x="1269061" y="5413755"/>
                  <a:pt x="1264090" y="5406153"/>
                </a:cubicBezTo>
                <a:cubicBezTo>
                  <a:pt x="1257115" y="5403410"/>
                  <a:pt x="1247955" y="5404075"/>
                  <a:pt x="1246374" y="5396631"/>
                </a:cubicBezTo>
                <a:cubicBezTo>
                  <a:pt x="1242951" y="5387390"/>
                  <a:pt x="1213970" y="5395299"/>
                  <a:pt x="1220190" y="5386301"/>
                </a:cubicBezTo>
                <a:cubicBezTo>
                  <a:pt x="1199695" y="5391599"/>
                  <a:pt x="1189803" y="5371737"/>
                  <a:pt x="1175643" y="5364651"/>
                </a:cubicBezTo>
                <a:cubicBezTo>
                  <a:pt x="1167337" y="5367627"/>
                  <a:pt x="1159852" y="5363931"/>
                  <a:pt x="1150342" y="5358447"/>
                </a:cubicBezTo>
                <a:lnTo>
                  <a:pt x="1112024" y="5345786"/>
                </a:lnTo>
                <a:lnTo>
                  <a:pt x="1100870" y="5343651"/>
                </a:lnTo>
                <a:lnTo>
                  <a:pt x="1096383" y="5343015"/>
                </a:lnTo>
                <a:lnTo>
                  <a:pt x="1058039" y="5343504"/>
                </a:lnTo>
                <a:cubicBezTo>
                  <a:pt x="1057478" y="5341976"/>
                  <a:pt x="1056597" y="5340487"/>
                  <a:pt x="1055426" y="5339088"/>
                </a:cubicBezTo>
                <a:lnTo>
                  <a:pt x="1044738" y="5333063"/>
                </a:lnTo>
                <a:lnTo>
                  <a:pt x="1033909" y="5335680"/>
                </a:lnTo>
                <a:cubicBezTo>
                  <a:pt x="1035046" y="5328129"/>
                  <a:pt x="1022289" y="5334344"/>
                  <a:pt x="1012649" y="5334541"/>
                </a:cubicBezTo>
                <a:lnTo>
                  <a:pt x="1007115" y="5332775"/>
                </a:lnTo>
                <a:lnTo>
                  <a:pt x="987447" y="5346462"/>
                </a:lnTo>
                <a:cubicBezTo>
                  <a:pt x="976074" y="5346779"/>
                  <a:pt x="963827" y="5334768"/>
                  <a:pt x="953418" y="5333901"/>
                </a:cubicBezTo>
                <a:lnTo>
                  <a:pt x="916854" y="5329435"/>
                </a:lnTo>
                <a:lnTo>
                  <a:pt x="905651" y="5332114"/>
                </a:lnTo>
                <a:cubicBezTo>
                  <a:pt x="881256" y="5332755"/>
                  <a:pt x="855727" y="5330820"/>
                  <a:pt x="838405" y="5339470"/>
                </a:cubicBezTo>
                <a:cubicBezTo>
                  <a:pt x="831364" y="5340489"/>
                  <a:pt x="823548" y="5331589"/>
                  <a:pt x="817627" y="5330580"/>
                </a:cubicBezTo>
                <a:lnTo>
                  <a:pt x="801817" y="5325937"/>
                </a:lnTo>
                <a:lnTo>
                  <a:pt x="798857" y="5320979"/>
                </a:lnTo>
                <a:lnTo>
                  <a:pt x="788354" y="5320143"/>
                </a:lnTo>
                <a:lnTo>
                  <a:pt x="785726" y="5318989"/>
                </a:lnTo>
                <a:cubicBezTo>
                  <a:pt x="780721" y="5316767"/>
                  <a:pt x="775719" y="5314716"/>
                  <a:pt x="770507" y="5313309"/>
                </a:cubicBezTo>
                <a:cubicBezTo>
                  <a:pt x="768924" y="5335137"/>
                  <a:pt x="725899" y="5304945"/>
                  <a:pt x="733810" y="5324286"/>
                </a:cubicBezTo>
                <a:cubicBezTo>
                  <a:pt x="704886" y="5320356"/>
                  <a:pt x="720003" y="5339795"/>
                  <a:pt x="692117" y="5318786"/>
                </a:cubicBezTo>
                <a:cubicBezTo>
                  <a:pt x="640968" y="5327470"/>
                  <a:pt x="620209" y="5334772"/>
                  <a:pt x="574943" y="5327578"/>
                </a:cubicBezTo>
                <a:cubicBezTo>
                  <a:pt x="533141" y="5325624"/>
                  <a:pt x="480989" y="5305543"/>
                  <a:pt x="441302" y="5307062"/>
                </a:cubicBezTo>
                <a:cubicBezTo>
                  <a:pt x="381194" y="5308098"/>
                  <a:pt x="355572" y="5361507"/>
                  <a:pt x="336819" y="5336690"/>
                </a:cubicBezTo>
                <a:cubicBezTo>
                  <a:pt x="308424" y="5343088"/>
                  <a:pt x="294704" y="5344301"/>
                  <a:pt x="270932" y="5345451"/>
                </a:cubicBezTo>
                <a:lnTo>
                  <a:pt x="194189" y="5343588"/>
                </a:lnTo>
                <a:lnTo>
                  <a:pt x="192552" y="5342845"/>
                </a:lnTo>
                <a:cubicBezTo>
                  <a:pt x="185478" y="5341467"/>
                  <a:pt x="181262" y="5342160"/>
                  <a:pt x="178320" y="5343766"/>
                </a:cubicBezTo>
                <a:lnTo>
                  <a:pt x="175596" y="5346411"/>
                </a:lnTo>
                <a:lnTo>
                  <a:pt x="147287" y="5352625"/>
                </a:lnTo>
                <a:lnTo>
                  <a:pt x="114847" y="5355844"/>
                </a:lnTo>
                <a:lnTo>
                  <a:pt x="114306" y="5354983"/>
                </a:lnTo>
                <a:cubicBezTo>
                  <a:pt x="110042" y="5353823"/>
                  <a:pt x="100016" y="5353058"/>
                  <a:pt x="89264" y="5348886"/>
                </a:cubicBezTo>
                <a:cubicBezTo>
                  <a:pt x="93123" y="5327937"/>
                  <a:pt x="57863" y="5341064"/>
                  <a:pt x="49794" y="5329950"/>
                </a:cubicBezTo>
                <a:cubicBezTo>
                  <a:pt x="40251" y="5331715"/>
                  <a:pt x="30226" y="5333199"/>
                  <a:pt x="19924" y="5334282"/>
                </a:cubicBezTo>
                <a:lnTo>
                  <a:pt x="13819" y="5334653"/>
                </a:lnTo>
                <a:lnTo>
                  <a:pt x="13657" y="5334455"/>
                </a:lnTo>
                <a:cubicBezTo>
                  <a:pt x="12246" y="5334096"/>
                  <a:pt x="10207" y="5334053"/>
                  <a:pt x="7139" y="5334438"/>
                </a:cubicBezTo>
                <a:lnTo>
                  <a:pt x="2684" y="5335333"/>
                </a:lnTo>
                <a:lnTo>
                  <a:pt x="0" y="5335496"/>
                </a:lnTo>
                <a:lnTo>
                  <a:pt x="0" y="10592"/>
                </a:lnTo>
                <a:lnTo>
                  <a:pt x="1124382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313" y="1059116"/>
            <a:ext cx="6693294" cy="933486"/>
          </a:xfrm>
        </p:spPr>
        <p:txBody>
          <a:bodyPr>
            <a:normAutofit/>
          </a:bodyPr>
          <a:lstStyle/>
          <a:p>
            <a:r>
              <a:rPr lang="en-US" sz="4100"/>
              <a:t>Core Principle 3 – Engagement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16A12243-4887-4E89-8347-1146AE5D1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063620" y="351736"/>
            <a:ext cx="1014085" cy="40780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89" y="2292176"/>
            <a:ext cx="6205035" cy="3329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/>
              <a:t>• Pause Pages + Self-care Cards – Trauma-informed &amp; safe (Checkpoint 7.3)</a:t>
            </a:r>
          </a:p>
          <a:p>
            <a:pPr marL="0" indent="0">
              <a:buNone/>
            </a:pPr>
            <a:r>
              <a:rPr lang="en-US" sz="1700"/>
              <a:t>• Personal/civic relevance – classification in real life (Checkpoint 7.2)</a:t>
            </a:r>
          </a:p>
          <a:p>
            <a:pPr marL="0" indent="0">
              <a:buNone/>
            </a:pPr>
            <a:r>
              <a:rPr lang="en-US" sz="1700"/>
              <a:t>• Connection = deeper civic engagement</a:t>
            </a:r>
            <a:br>
              <a:rPr lang="en-US" sz="1700" dirty="0"/>
            </a:br>
            <a:endParaRPr lang="en-US" sz="1700"/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r>
              <a:rPr lang="en-US" sz="1700"/>
              <a:t>* Source: Korbey, H. (2018, May 23). Culturally responsive teaching: A history in which we can all see ourselves. Edutopia. https://www.edutopia.org/article/culturally-responsive-teaching-history-which-we-can-all-see-ourselves</a:t>
            </a:r>
          </a:p>
          <a:p>
            <a:pPr marL="0" indent="0">
              <a:buNone/>
            </a:pPr>
            <a:endParaRPr lang="en-US" sz="17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1965" y="576591"/>
            <a:ext cx="4316022" cy="1837349"/>
          </a:xfrm>
        </p:spPr>
        <p:txBody>
          <a:bodyPr anchor="b">
            <a:normAutofit fontScale="90000"/>
          </a:bodyPr>
          <a:lstStyle/>
          <a:p>
            <a:r>
              <a:rPr lang="en-US" sz="5400" dirty="0">
                <a:solidFill>
                  <a:schemeClr val="tx2"/>
                </a:solidFill>
              </a:rPr>
              <a:t>How to Tighten the UDL Screws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8414" y="3985"/>
            <a:ext cx="7310715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965" y="2979336"/>
            <a:ext cx="5786284" cy="3453362"/>
          </a:xfrm>
        </p:spPr>
        <p:txBody>
          <a:bodyPr anchor="t"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/>
                </a:solidFill>
              </a:rPr>
              <a:t>• Add captions, transcripts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/>
                </a:solidFill>
              </a:rPr>
              <a:t>• Plain-language summaries of definitions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/>
                </a:solidFill>
              </a:rPr>
              <a:t>• Digital version of Classification Spectrum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chemeClr val="tx2"/>
                </a:solidFill>
              </a:rPr>
              <a:t>• Choice board for summative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2"/>
                </a:solidFill>
              </a:rPr>
              <a:t>*Inspired by Gainesville case study (Light et al., 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solidFill>
                  <a:schemeClr val="tx1">
                    <a:lumMod val="85000"/>
                    <a:lumOff val="15000"/>
                  </a:schemeClr>
                </a:solidFill>
              </a:rPr>
              <a:t>Implementing UDL Without Burning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• Start with one retrofitted lesson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• Use CAST UDL Guidelines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• Build a UDL checklist &amp; support team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• Listen to your students</a:t>
            </a:r>
          </a:p>
        </p:txBody>
      </p:sp>
      <p:sp>
        <p:nvSpPr>
          <p:cNvPr id="18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8403" y="5203828"/>
            <a:ext cx="1396122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993" y="398493"/>
            <a:ext cx="5458007" cy="4406508"/>
          </a:xfrm>
        </p:spPr>
        <p:txBody>
          <a:bodyPr>
            <a:normAutofit/>
          </a:bodyPr>
          <a:lstStyle/>
          <a:p>
            <a:r>
              <a:rPr lang="en-US" sz="8800" dirty="0">
                <a:solidFill>
                  <a:schemeClr val="bg1"/>
                </a:solidFill>
              </a:rPr>
              <a:t>Final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502" y="1709069"/>
            <a:ext cx="3004038" cy="486185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1. UDL is already in this work. Nurture it.</a:t>
            </a:r>
          </a:p>
          <a:p>
            <a:r>
              <a:rPr lang="en-US" dirty="0">
                <a:solidFill>
                  <a:schemeClr val="bg1"/>
                </a:solidFill>
              </a:rPr>
              <a:t>2. Start small, one lesson at a time.</a:t>
            </a:r>
          </a:p>
          <a:p>
            <a:r>
              <a:rPr lang="en-US" dirty="0">
                <a:solidFill>
                  <a:schemeClr val="bg1"/>
                </a:solidFill>
              </a:rPr>
              <a:t>3. Equity is design, not a trend.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725954"/>
            <a:ext cx="1199122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315927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315927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348</Words>
  <Application>Microsoft Macintosh PowerPoint</Application>
  <PresentationFormat>On-screen Show (4:3)</PresentationFormat>
  <Paragraphs>43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Teaching Tough Topics with Sensitivity and Inclusivity: A UDL Approach</vt:lpstr>
      <vt:lpstr>What Is UDL—Really?</vt:lpstr>
      <vt:lpstr>Core Principle 1 – Multiple Means of Representation</vt:lpstr>
      <vt:lpstr>Core Principle 2 – Action &amp; Expression</vt:lpstr>
      <vt:lpstr>Core Principle 3 – Engagement</vt:lpstr>
      <vt:lpstr>How to Tighten the UDL Screws</vt:lpstr>
      <vt:lpstr>Implementing UDL Without Burning Out</vt:lpstr>
      <vt:lpstr>Final Takeaways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Joshua Bicknell</cp:lastModifiedBy>
  <cp:revision>7</cp:revision>
  <dcterms:created xsi:type="dcterms:W3CDTF">2013-01-27T09:14:16Z</dcterms:created>
  <dcterms:modified xsi:type="dcterms:W3CDTF">2026-02-26T18:46:01Z</dcterms:modified>
  <cp:category/>
</cp:coreProperties>
</file>